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4" r:id="rId1"/>
  </p:sldMasterIdLst>
  <p:notesMasterIdLst>
    <p:notesMasterId r:id="rId46"/>
  </p:notesMasterIdLst>
  <p:sldIdLst>
    <p:sldId id="312" r:id="rId2"/>
    <p:sldId id="257" r:id="rId3"/>
    <p:sldId id="304" r:id="rId4"/>
    <p:sldId id="258" r:id="rId5"/>
    <p:sldId id="314" r:id="rId6"/>
    <p:sldId id="316" r:id="rId7"/>
    <p:sldId id="285" r:id="rId8"/>
    <p:sldId id="286" r:id="rId9"/>
    <p:sldId id="319" r:id="rId10"/>
    <p:sldId id="275" r:id="rId11"/>
    <p:sldId id="287" r:id="rId12"/>
    <p:sldId id="288" r:id="rId13"/>
    <p:sldId id="318" r:id="rId14"/>
    <p:sldId id="305" r:id="rId15"/>
    <p:sldId id="315" r:id="rId16"/>
    <p:sldId id="261" r:id="rId17"/>
    <p:sldId id="262" r:id="rId18"/>
    <p:sldId id="293" r:id="rId19"/>
    <p:sldId id="263" r:id="rId20"/>
    <p:sldId id="306" r:id="rId21"/>
    <p:sldId id="265" r:id="rId22"/>
    <p:sldId id="266" r:id="rId23"/>
    <p:sldId id="307" r:id="rId24"/>
    <p:sldId id="268" r:id="rId25"/>
    <p:sldId id="269" r:id="rId26"/>
    <p:sldId id="272" r:id="rId27"/>
    <p:sldId id="271" r:id="rId28"/>
    <p:sldId id="273" r:id="rId29"/>
    <p:sldId id="308" r:id="rId30"/>
    <p:sldId id="294" r:id="rId31"/>
    <p:sldId id="276" r:id="rId32"/>
    <p:sldId id="320" r:id="rId33"/>
    <p:sldId id="321" r:id="rId34"/>
    <p:sldId id="309" r:id="rId35"/>
    <p:sldId id="310" r:id="rId36"/>
    <p:sldId id="311" r:id="rId37"/>
    <p:sldId id="280" r:id="rId38"/>
    <p:sldId id="281" r:id="rId39"/>
    <p:sldId id="282" r:id="rId40"/>
    <p:sldId id="283" r:id="rId41"/>
    <p:sldId id="290" r:id="rId42"/>
    <p:sldId id="289" r:id="rId43"/>
    <p:sldId id="291" r:id="rId44"/>
    <p:sldId id="292" r:id="rId45"/>
  </p:sldIdLst>
  <p:sldSz cx="12192000" cy="6858000"/>
  <p:notesSz cx="6858000" cy="9144000"/>
  <p:embeddedFontLst>
    <p:embeddedFont>
      <p:font typeface="Calibri" panose="020F0502020204030204" pitchFamily="34" charset="0"/>
      <p:regular r:id="rId47"/>
      <p:bold r:id="rId48"/>
      <p:italic r:id="rId49"/>
      <p:boldItalic r:id="rId50"/>
    </p:embeddedFont>
    <p:embeddedFont>
      <p:font typeface="Calibri Light" panose="020F0302020204030204" pitchFamily="34" charset="0"/>
      <p:regular r:id="rId51"/>
      <p:italic r:id="rId52"/>
    </p:embeddedFont>
    <p:embeddedFont>
      <p:font typeface="Corbel" panose="020B0503020204020204" pitchFamily="34" charset="0"/>
      <p:regular r:id="rId53"/>
      <p:bold r:id="rId54"/>
      <p:italic r:id="rId55"/>
      <p:boldItalic r:id="rId56"/>
    </p:embeddedFont>
    <p:embeddedFont>
      <p:font typeface="Poppins" pitchFamily="2" charset="77"/>
      <p:regular r:id="rId57"/>
      <p:bold r:id="rId58"/>
      <p:italic r:id="rId59"/>
      <p:boldItalic r:id="rId6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61" roundtripDataSignature="AMtx7mhkd7lvKnI3dCSB+Siwk/I+l2wND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7B37B28-4002-4177-B1ED-E60D81943DD6}">
  <a:tblStyle styleId="{97B37B28-4002-4177-B1ED-E60D81943DD6}" styleName="Table_0">
    <a:wholeTbl>
      <a:tcTxStyle b="off" i="off">
        <a:font>
          <a:latin typeface="Corbel"/>
          <a:ea typeface="Corbel"/>
          <a:cs typeface="Corbel"/>
        </a:font>
        <a:schemeClr val="dk1"/>
      </a:tcTxStyle>
      <a:tcStyle>
        <a:tcBdr>
          <a:left>
            <a:ln w="9525" cap="flat" cmpd="sng">
              <a:solidFill>
                <a:srgbClr val="000000">
                  <a:alpha val="0"/>
                </a:srgbClr>
              </a:solidFill>
              <a:prstDash val="solid"/>
              <a:round/>
              <a:headEnd type="none" w="sm" len="sm"/>
              <a:tailEnd type="none" w="sm" len="sm"/>
            </a:ln>
          </a:left>
          <a:right>
            <a:ln w="9525" cap="flat" cmpd="sng">
              <a:solidFill>
                <a:srgbClr val="000000">
                  <a:alpha val="0"/>
                </a:srgbClr>
              </a:solidFill>
              <a:prstDash val="solid"/>
              <a:round/>
              <a:headEnd type="none" w="sm" len="sm"/>
              <a:tailEnd type="none" w="sm" len="sm"/>
            </a:ln>
          </a:right>
          <a:top>
            <a:ln w="12700" cap="flat" cmpd="sng">
              <a:solidFill>
                <a:schemeClr val="accent6"/>
              </a:solidFill>
              <a:prstDash val="solid"/>
              <a:round/>
              <a:headEnd type="none" w="sm" len="sm"/>
              <a:tailEnd type="none" w="sm" len="sm"/>
            </a:ln>
          </a:top>
          <a:bottom>
            <a:ln w="12700" cap="flat" cmpd="sng">
              <a:solidFill>
                <a:schemeClr val="accent6"/>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alpha val="0"/>
            </a:srgbClr>
          </a:solidFill>
        </a:fill>
      </a:tcStyle>
    </a:wholeTbl>
    <a:band1H>
      <a:tcTxStyle/>
      <a:tcStyle>
        <a:tcBdr/>
        <a:fill>
          <a:solidFill>
            <a:schemeClr val="accent6">
              <a:alpha val="20000"/>
            </a:schemeClr>
          </a:solidFill>
        </a:fill>
      </a:tcStyle>
    </a:band1H>
    <a:band2H>
      <a:tcTxStyle/>
      <a:tcStyle>
        <a:tcBdr/>
      </a:tcStyle>
    </a:band2H>
    <a:band1V>
      <a:tcTxStyle/>
      <a:tcStyle>
        <a:tcBdr/>
        <a:fill>
          <a:solidFill>
            <a:schemeClr val="accent6">
              <a:alpha val="20000"/>
            </a:schemeClr>
          </a:solidFill>
        </a:fill>
      </a:tcStyle>
    </a:band1V>
    <a:band2V>
      <a:tcTxStyle/>
      <a:tcStyle>
        <a:tcBdr/>
      </a:tcStyle>
    </a:band2V>
    <a:lastCol>
      <a:tcTxStyle b="on" i="off"/>
      <a:tcStyle>
        <a:tcBdr/>
      </a:tcStyle>
    </a:lastCol>
    <a:firstCol>
      <a:tcTxStyle b="on" i="off"/>
      <a:tcStyle>
        <a:tcBdr/>
      </a:tcStyle>
    </a:firstCol>
    <a:lastRow>
      <a:tcTxStyle b="on" i="off"/>
      <a:tcStyle>
        <a:tcBdr>
          <a:top>
            <a:ln w="12700" cap="flat" cmpd="sng">
              <a:solidFill>
                <a:schemeClr val="accent6"/>
              </a:solidFill>
              <a:prstDash val="solid"/>
              <a:round/>
              <a:headEnd type="none" w="sm" len="sm"/>
              <a:tailEnd type="none" w="sm" len="sm"/>
            </a:ln>
          </a:top>
        </a:tcBdr>
        <a:fill>
          <a:solidFill>
            <a:srgbClr val="FFFFFF">
              <a:alpha val="0"/>
            </a:srgbClr>
          </a:solidFill>
        </a:fill>
      </a:tcStyle>
    </a:lastRow>
    <a:seCell>
      <a:tcTxStyle/>
      <a:tcStyle>
        <a:tcBdr/>
      </a:tcStyle>
    </a:seCell>
    <a:swCell>
      <a:tcTxStyle/>
      <a:tcStyle>
        <a:tcBdr/>
      </a:tcStyle>
    </a:swCell>
    <a:firstRow>
      <a:tcTxStyle b="on" i="off"/>
      <a:tcStyle>
        <a:tcBdr>
          <a:bottom>
            <a:ln w="12700" cap="flat" cmpd="sng">
              <a:solidFill>
                <a:schemeClr val="accent6"/>
              </a:solidFill>
              <a:prstDash val="solid"/>
              <a:round/>
              <a:headEnd type="none" w="sm" len="sm"/>
              <a:tailEnd type="none" w="sm" len="sm"/>
            </a:ln>
          </a:bottom>
        </a:tcBdr>
        <a:fill>
          <a:solidFill>
            <a:srgbClr val="FFFFFF">
              <a:alpha val="0"/>
            </a:srgbClr>
          </a:solidFill>
        </a:fill>
      </a:tcStyle>
    </a:firstRow>
    <a:neCell>
      <a:tcTxStyle/>
      <a:tcStyle>
        <a:tcBdr/>
      </a:tcStyle>
    </a:neCell>
    <a:nwCell>
      <a:tcTxStyle/>
      <a:tcStyle>
        <a:tcBdr/>
      </a:tcStyle>
    </a:nwCell>
  </a:tblStyle>
  <a:tblStyle styleId="{FC59B55A-E9E7-4A44-A444-8B45AE4D8650}" styleName="Table_1">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543"/>
    <p:restoredTop sz="94495"/>
  </p:normalViewPr>
  <p:slideViewPr>
    <p:cSldViewPr snapToGrid="0">
      <p:cViewPr varScale="1">
        <p:scale>
          <a:sx n="62" d="100"/>
          <a:sy n="62" d="100"/>
        </p:scale>
        <p:origin x="232" y="7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1.fntdata"/><Relationship Id="rId50" Type="http://schemas.openxmlformats.org/officeDocument/2006/relationships/font" Target="fonts/font4.fntdata"/><Relationship Id="rId55" Type="http://schemas.openxmlformats.org/officeDocument/2006/relationships/font" Target="fonts/font9.fntdata"/><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7.fntdata"/><Relationship Id="rId58" Type="http://schemas.openxmlformats.org/officeDocument/2006/relationships/font" Target="fonts/font12.fntdata"/><Relationship Id="rId5" Type="http://schemas.openxmlformats.org/officeDocument/2006/relationships/slide" Target="slides/slide4.xml"/><Relationship Id="rId61" Type="http://customschemas.google.com/relationships/presentationmetadata" Target="meta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2.fntdata"/><Relationship Id="rId56" Type="http://schemas.openxmlformats.org/officeDocument/2006/relationships/font" Target="fonts/font10.fntdata"/><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5.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59" Type="http://schemas.openxmlformats.org/officeDocument/2006/relationships/font" Target="fonts/font13.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8.fntdata"/><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3.fntdata"/><Relationship Id="rId57" Type="http://schemas.openxmlformats.org/officeDocument/2006/relationships/font" Target="fonts/font11.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6.fntdata"/><Relationship Id="rId60" Type="http://schemas.openxmlformats.org/officeDocument/2006/relationships/font" Target="fonts/font14.fntdata"/><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
        <p:cNvGrpSpPr/>
        <p:nvPr/>
      </p:nvGrpSpPr>
      <p:grpSpPr>
        <a:xfrm>
          <a:off x="0" y="0"/>
          <a:ext cx="0" cy="0"/>
          <a:chOff x="0" y="0"/>
          <a:chExt cx="0" cy="0"/>
        </a:xfrm>
      </p:grpSpPr>
      <p:sp>
        <p:nvSpPr>
          <p:cNvPr id="42" name="Google Shape;42;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3" name="Google Shape;43;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 name="Google Shape;44;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in reality landscapes look like this – it’s quite easy to get stuck in a local optimum. </a:t>
            </a:r>
          </a:p>
          <a:p>
            <a:endParaRPr lang="en-US" dirty="0"/>
          </a:p>
          <a:p>
            <a:r>
              <a:rPr lang="en-US" dirty="0"/>
              <a:t>At any rate we’re still trying to find the highest peak, so how do we do this?</a:t>
            </a:r>
          </a:p>
          <a:p>
            <a:endParaRPr lang="en-US" dirty="0"/>
          </a:p>
          <a:p>
            <a:r>
              <a:rPr lang="en-US" dirty="0"/>
              <a:t>First have to make some assumptions about the underlying evolutionary processes</a:t>
            </a:r>
          </a:p>
          <a:p>
            <a:endParaRPr lang="en-US" dirty="0"/>
          </a:p>
          <a:p>
            <a:endParaRPr lang="en-US" dirty="0"/>
          </a:p>
          <a:p>
            <a:endParaRPr lang="en-US" dirty="0"/>
          </a:p>
          <a:p>
            <a:r>
              <a:rPr lang="en-US" dirty="0"/>
              <a:t>[NB: ML gives one tree. We try and find the highest thing but we can’t always. Not sure you can use ML with MCMC.</a:t>
            </a:r>
          </a:p>
          <a:p>
            <a:endParaRPr lang="en-US" dirty="0"/>
          </a:p>
          <a:p>
            <a:r>
              <a:rPr lang="en-US" dirty="0"/>
              <a:t>But, MCMC is structured random sampling, and is used in conjunction w Bayesian methods, which give you a group of trees it thinks is most likely using a related but different optimization method. ]</a:t>
            </a:r>
          </a:p>
        </p:txBody>
      </p:sp>
      <p:sp>
        <p:nvSpPr>
          <p:cNvPr id="4" name="Slide Number Placeholder 3"/>
          <p:cNvSpPr>
            <a:spLocks noGrp="1"/>
          </p:cNvSpPr>
          <p:nvPr>
            <p:ph type="sldNum" sz="quarter" idx="5"/>
          </p:nvPr>
        </p:nvSpPr>
        <p:spPr/>
        <p:txBody>
          <a:bodyPr/>
          <a:lstStyle/>
          <a:p>
            <a:fld id="{3E551868-612E-A445-9164-C2932FBF388A}" type="slidenum">
              <a:rPr lang="en-US" smtClean="0"/>
              <a:t>13</a:t>
            </a:fld>
            <a:endParaRPr lang="en-US"/>
          </a:p>
        </p:txBody>
      </p:sp>
    </p:spTree>
    <p:extLst>
      <p:ext uri="{BB962C8B-B14F-4D97-AF65-F5344CB8AC3E}">
        <p14:creationId xmlns:p14="http://schemas.microsoft.com/office/powerpoint/2010/main" val="31856668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p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47" name="Google Shape;447;p5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None/>
            </a:pPr>
            <a:endParaRPr/>
          </a:p>
        </p:txBody>
      </p:sp>
      <p:sp>
        <p:nvSpPr>
          <p:cNvPr id="448" name="Google Shape;448;p5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Clr>
                <a:schemeClr val="dk1"/>
              </a:buClr>
              <a:buSzPts val="1200"/>
              <a:buFont typeface="Calibri"/>
              <a:buNone/>
            </a:pPr>
            <a:fld id="{00000000-1234-1234-1234-123412341234}" type="slidenum">
              <a:rPr lang="en-US" sz="1200" b="0" i="0" u="none" strike="noStrike" cap="none">
                <a:solidFill>
                  <a:schemeClr val="dk1"/>
                </a:solidFill>
                <a:latin typeface="Calibri"/>
                <a:ea typeface="Calibri"/>
                <a:cs typeface="Calibri"/>
                <a:sym typeface="Calibri"/>
              </a:rPr>
              <a:t>14</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4527950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6" name="Google Shape;106;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r>
              <a:rPr lang="en-US" dirty="0"/>
              <a:t>So now we know how to find the best tree, and what the evolution looks like that we can’t see, we have to work out how to score the trees so we know how to climb the hill. Basically what we’ve been talking about the whole way through!</a:t>
            </a:r>
          </a:p>
          <a:p>
            <a:endParaRPr lang="en-US" dirty="0"/>
          </a:p>
          <a:p>
            <a:r>
              <a:rPr lang="en-US" dirty="0"/>
              <a:t>ML is good, and you will often see it in published papers</a:t>
            </a:r>
          </a:p>
          <a:p>
            <a:endParaRPr lang="en-US" dirty="0"/>
          </a:p>
          <a:p>
            <a:r>
              <a:rPr lang="en-US" dirty="0"/>
              <a:t>Some of the applications we’ll talk about later require these more complicated trees, but for a lot of purposes, an ML tree will do you just fine.</a:t>
            </a:r>
          </a:p>
          <a:p>
            <a:endParaRPr lang="en-US" dirty="0"/>
          </a:p>
          <a:p>
            <a:r>
              <a:rPr lang="en-US" dirty="0"/>
              <a:t>[ML is data given model. Bayesian is model given data]</a:t>
            </a:r>
          </a:p>
          <a:p>
            <a:pPr marL="0" lvl="0" indent="0" algn="l" rtl="0">
              <a:spcBef>
                <a:spcPts val="0"/>
              </a:spcBef>
              <a:spcAft>
                <a:spcPts val="0"/>
              </a:spcAft>
              <a:buNone/>
            </a:pPr>
            <a:endParaRPr dirty="0"/>
          </a:p>
        </p:txBody>
      </p:sp>
      <p:sp>
        <p:nvSpPr>
          <p:cNvPr id="107" name="Google Shape;107;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16</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3" name="Google Shape;113;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lvl="0" indent="-171450" algn="l" rtl="0">
              <a:spcBef>
                <a:spcPts val="0"/>
              </a:spcBef>
              <a:spcAft>
                <a:spcPts val="0"/>
              </a:spcAft>
              <a:buClr>
                <a:schemeClr val="dk1"/>
              </a:buClr>
              <a:buSzPts val="1200"/>
              <a:buFont typeface="Calibri"/>
              <a:buChar char="-"/>
            </a:pPr>
            <a:endParaRPr/>
          </a:p>
        </p:txBody>
      </p:sp>
      <p:sp>
        <p:nvSpPr>
          <p:cNvPr id="114" name="Google Shape;114;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17</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7" name="Google Shape;147;p2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8" name="Google Shape;148;p2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19</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7" name="Google Shape;147;p2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8" name="Google Shape;148;p2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20</a:t>
            </a:fld>
            <a:endParaRPr/>
          </a:p>
        </p:txBody>
      </p:sp>
    </p:spTree>
    <p:extLst>
      <p:ext uri="{BB962C8B-B14F-4D97-AF65-F5344CB8AC3E}">
        <p14:creationId xmlns:p14="http://schemas.microsoft.com/office/powerpoint/2010/main" val="24494420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3" name="Google Shape;163;p2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200"/>
              </a:spcBef>
              <a:spcAft>
                <a:spcPts val="0"/>
              </a:spcAft>
              <a:buNone/>
            </a:pPr>
            <a:endParaRPr/>
          </a:p>
        </p:txBody>
      </p:sp>
      <p:sp>
        <p:nvSpPr>
          <p:cNvPr id="164" name="Google Shape;164;p2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21</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f3c8e895ce_0_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0" name="Google Shape;170;gf3c8e895ce_0_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200"/>
              </a:spcBef>
              <a:spcAft>
                <a:spcPts val="0"/>
              </a:spcAft>
              <a:buNone/>
            </a:pPr>
            <a:endParaRPr/>
          </a:p>
        </p:txBody>
      </p:sp>
      <p:sp>
        <p:nvSpPr>
          <p:cNvPr id="171" name="Google Shape;171;gf3c8e895ce_0_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22</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7" name="Google Shape;147;p2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8" name="Google Shape;148;p2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23</a:t>
            </a:fld>
            <a:endParaRPr/>
          </a:p>
        </p:txBody>
      </p:sp>
    </p:spTree>
    <p:extLst>
      <p:ext uri="{BB962C8B-B14F-4D97-AF65-F5344CB8AC3E}">
        <p14:creationId xmlns:p14="http://schemas.microsoft.com/office/powerpoint/2010/main" val="34678269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2" name="Google Shape;412;p2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lvl="0" indent="-171450" algn="l" rtl="0">
              <a:lnSpc>
                <a:spcPct val="100000"/>
              </a:lnSpc>
              <a:spcBef>
                <a:spcPts val="0"/>
              </a:spcBef>
              <a:spcAft>
                <a:spcPts val="0"/>
              </a:spcAft>
              <a:buSzPts val="1400"/>
              <a:buFont typeface="Calibri"/>
              <a:buChar char="-"/>
            </a:pPr>
            <a:r>
              <a:rPr lang="en-US" sz="1200" kern="1200" cap="all" spc="200" baseline="0" dirty="0">
                <a:solidFill>
                  <a:schemeClr val="tx1"/>
                </a:solidFill>
                <a:latin typeface="+mj-lt"/>
                <a:ea typeface="+mj-ea"/>
                <a:cs typeface="+mj-cs"/>
              </a:rPr>
              <a:t>In other words, which tree is the most likely to give us the differences we can see between our sequences, taking into account what we know about evolution. </a:t>
            </a:r>
          </a:p>
          <a:p>
            <a:pPr marL="171450" lvl="0" indent="-171450" algn="l" rtl="0">
              <a:lnSpc>
                <a:spcPct val="100000"/>
              </a:lnSpc>
              <a:spcBef>
                <a:spcPts val="0"/>
              </a:spcBef>
              <a:spcAft>
                <a:spcPts val="0"/>
              </a:spcAft>
              <a:buSzPts val="1400"/>
              <a:buFont typeface="Calibri"/>
              <a:buChar char="-"/>
            </a:pPr>
            <a:endParaRPr lang="en-US" sz="1200" kern="1200" cap="all" spc="200" baseline="0" dirty="0">
              <a:solidFill>
                <a:schemeClr val="tx1"/>
              </a:solidFill>
              <a:latin typeface="+mj-lt"/>
              <a:ea typeface="+mj-ea"/>
              <a:cs typeface="+mj-cs"/>
            </a:endParaRPr>
          </a:p>
          <a:p>
            <a:r>
              <a:rPr lang="en-US" dirty="0"/>
              <a:t>So you’ve got your alignment</a:t>
            </a:r>
          </a:p>
          <a:p>
            <a:endParaRPr lang="en-US" dirty="0"/>
          </a:p>
          <a:p>
            <a:r>
              <a:rPr lang="en-US" dirty="0"/>
              <a:t>And then we want to make assumptions about your evolutionary process (I’ll come back to this in a second), which is like how are your sequences actually evolving</a:t>
            </a:r>
          </a:p>
          <a:p>
            <a:endParaRPr lang="en-US" dirty="0"/>
          </a:p>
          <a:p>
            <a:r>
              <a:rPr lang="en-US" dirty="0"/>
              <a:t>Compare different phylogenies and ask is the data likely to have come from this?</a:t>
            </a:r>
          </a:p>
          <a:p>
            <a:endParaRPr lang="en-US" dirty="0"/>
          </a:p>
          <a:p>
            <a:r>
              <a:rPr lang="en-US" dirty="0"/>
              <a:t>Test them – see support, do model selection (won’t go into latter, but will into former)</a:t>
            </a:r>
          </a:p>
          <a:p>
            <a:pPr marL="171450" lvl="0" indent="-171450" algn="l" rtl="0">
              <a:lnSpc>
                <a:spcPct val="100000"/>
              </a:lnSpc>
              <a:spcBef>
                <a:spcPts val="0"/>
              </a:spcBef>
              <a:spcAft>
                <a:spcPts val="0"/>
              </a:spcAft>
              <a:buSzPts val="1400"/>
              <a:buFont typeface="Calibri"/>
              <a:buChar char="-"/>
            </a:pPr>
            <a:endParaRPr dirty="0"/>
          </a:p>
        </p:txBody>
      </p:sp>
      <p:sp>
        <p:nvSpPr>
          <p:cNvPr id="413" name="Google Shape;413;p2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800"/>
              <a:buFont typeface="Arial"/>
              <a:buNone/>
            </a:pPr>
            <a:fld id="{00000000-1234-1234-1234-123412341234}" type="slidenum">
              <a:rPr lang="en-US"/>
              <a:t>3</a:t>
            </a:fld>
            <a:endParaRPr/>
          </a:p>
        </p:txBody>
      </p:sp>
    </p:spTree>
    <p:extLst>
      <p:ext uri="{BB962C8B-B14F-4D97-AF65-F5344CB8AC3E}">
        <p14:creationId xmlns:p14="http://schemas.microsoft.com/office/powerpoint/2010/main" val="5959877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4" name="Google Shape;184;p2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5" name="Google Shape;185;p2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24</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f3c8e895ce_0_13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3" name="Google Shape;223;gf3c8e895ce_0_1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f3c8e895ce_0_14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1" name="Google Shape;311;gf3c8e895ce_0_1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f3c8e895ce_0_6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1" name="Google Shape;271;gf3c8e895ce_0_6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2" name="Google Shape;272;gf3c8e895ce_0_6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27</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8" name="Google Shape;318;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9" name="Google Shape;319;p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28</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8" name="Google Shape;318;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9" name="Google Shape;319;p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29</a:t>
            </a:fld>
            <a:endParaRPr/>
          </a:p>
        </p:txBody>
      </p:sp>
    </p:spTree>
    <p:extLst>
      <p:ext uri="{BB962C8B-B14F-4D97-AF65-F5344CB8AC3E}">
        <p14:creationId xmlns:p14="http://schemas.microsoft.com/office/powerpoint/2010/main" val="124408237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f3c8e895ce_0_14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1" name="Google Shape;311;gf3c8e895ce_0_1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1760449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f3c8e895ce_0_12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0" name="Google Shape;360;gf3c8e895ce_0_1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551868-612E-A445-9164-C2932FBF388A}" type="slidenum">
              <a:rPr lang="en-US" smtClean="0"/>
              <a:t>32</a:t>
            </a:fld>
            <a:endParaRPr lang="en-US"/>
          </a:p>
        </p:txBody>
      </p:sp>
    </p:spTree>
    <p:extLst>
      <p:ext uri="{BB962C8B-B14F-4D97-AF65-F5344CB8AC3E}">
        <p14:creationId xmlns:p14="http://schemas.microsoft.com/office/powerpoint/2010/main" val="223057197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this is what I mean by resampling</a:t>
            </a:r>
          </a:p>
        </p:txBody>
      </p:sp>
      <p:sp>
        <p:nvSpPr>
          <p:cNvPr id="4" name="Slide Number Placeholder 3"/>
          <p:cNvSpPr>
            <a:spLocks noGrp="1"/>
          </p:cNvSpPr>
          <p:nvPr>
            <p:ph type="sldNum" sz="quarter" idx="5"/>
          </p:nvPr>
        </p:nvSpPr>
        <p:spPr/>
        <p:txBody>
          <a:bodyPr/>
          <a:lstStyle/>
          <a:p>
            <a:fld id="{3E551868-612E-A445-9164-C2932FBF388A}" type="slidenum">
              <a:rPr lang="en-US" smtClean="0"/>
              <a:t>33</a:t>
            </a:fld>
            <a:endParaRPr lang="en-US"/>
          </a:p>
        </p:txBody>
      </p:sp>
    </p:spTree>
    <p:extLst>
      <p:ext uri="{BB962C8B-B14F-4D97-AF65-F5344CB8AC3E}">
        <p14:creationId xmlns:p14="http://schemas.microsoft.com/office/powerpoint/2010/main" val="24059761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
        <p:cNvGrpSpPr/>
        <p:nvPr/>
      </p:nvGrpSpPr>
      <p:grpSpPr>
        <a:xfrm>
          <a:off x="0" y="0"/>
          <a:ext cx="0" cy="0"/>
          <a:chOff x="0" y="0"/>
          <a:chExt cx="0" cy="0"/>
        </a:xfrm>
      </p:grpSpPr>
      <p:sp>
        <p:nvSpPr>
          <p:cNvPr id="49" name="Google Shape;49;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0" name="Google Shape;50;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1" name="Google Shape;51;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f3c8e895ce_0_2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2" name="Google Shape;392;gf3c8e895ce_0_21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3" name="Google Shape;393;gf3c8e895ce_0_21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34</a:t>
            </a:fld>
            <a:endParaRPr/>
          </a:p>
        </p:txBody>
      </p:sp>
    </p:spTree>
    <p:extLst>
      <p:ext uri="{BB962C8B-B14F-4D97-AF65-F5344CB8AC3E}">
        <p14:creationId xmlns:p14="http://schemas.microsoft.com/office/powerpoint/2010/main" val="176381912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f3c8e895ce_0_2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2" name="Google Shape;392;gf3c8e895ce_0_21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3" name="Google Shape;393;gf3c8e895ce_0_21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35</a:t>
            </a:fld>
            <a:endParaRPr/>
          </a:p>
        </p:txBody>
      </p:sp>
    </p:spTree>
    <p:extLst>
      <p:ext uri="{BB962C8B-B14F-4D97-AF65-F5344CB8AC3E}">
        <p14:creationId xmlns:p14="http://schemas.microsoft.com/office/powerpoint/2010/main" val="90800951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f3c8e895ce_0_2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2" name="Google Shape;392;gf3c8e895ce_0_21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3" name="Google Shape;393;gf3c8e895ce_0_21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36</a:t>
            </a:fld>
            <a:endParaRPr/>
          </a:p>
        </p:txBody>
      </p:sp>
    </p:spTree>
    <p:extLst>
      <p:ext uri="{BB962C8B-B14F-4D97-AF65-F5344CB8AC3E}">
        <p14:creationId xmlns:p14="http://schemas.microsoft.com/office/powerpoint/2010/main" val="235777378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gf3c8e895ce_0_24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6" name="Google Shape;416;gf3c8e895ce_0_2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gf3c8e895ce_0_25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4" name="Google Shape;424;gf3c8e895ce_0_25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5" name="Google Shape;425;gf3c8e895ce_0_25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38</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gf3c8e895ce_0_26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2" name="Google Shape;432;gf3c8e895ce_0_26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3" name="Google Shape;433;gf3c8e895ce_0_26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39</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gf3c8e895ce_0_27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9" name="Google Shape;439;gf3c8e895ce_0_27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0" name="Google Shape;440;gf3c8e895ce_0_27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40</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6"/>
        <p:cNvGrpSpPr/>
        <p:nvPr/>
      </p:nvGrpSpPr>
      <p:grpSpPr>
        <a:xfrm>
          <a:off x="0" y="0"/>
          <a:ext cx="0" cy="0"/>
          <a:chOff x="0" y="0"/>
          <a:chExt cx="0" cy="0"/>
        </a:xfrm>
      </p:grpSpPr>
      <p:sp>
        <p:nvSpPr>
          <p:cNvPr id="647" name="Google Shape;647;p1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48" name="Google Shape;648;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9"/>
        <p:cNvGrpSpPr/>
        <p:nvPr/>
      </p:nvGrpSpPr>
      <p:grpSpPr>
        <a:xfrm>
          <a:off x="0" y="0"/>
          <a:ext cx="0" cy="0"/>
          <a:chOff x="0" y="0"/>
          <a:chExt cx="0" cy="0"/>
        </a:xfrm>
      </p:grpSpPr>
      <p:sp>
        <p:nvSpPr>
          <p:cNvPr id="640" name="Google Shape;640;gf3c8e895ce_0_3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1" name="Google Shape;641;gf3c8e895ce_0_32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42" name="Google Shape;642;gf3c8e895ce_0_32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42</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0"/>
        <p:cNvGrpSpPr/>
        <p:nvPr/>
      </p:nvGrpSpPr>
      <p:grpSpPr>
        <a:xfrm>
          <a:off x="0" y="0"/>
          <a:ext cx="0" cy="0"/>
          <a:chOff x="0" y="0"/>
          <a:chExt cx="0" cy="0"/>
        </a:xfrm>
      </p:grpSpPr>
      <p:sp>
        <p:nvSpPr>
          <p:cNvPr id="661" name="Google Shape;661;p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62" name="Google Shape;662;p3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63" name="Google Shape;663;p3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43</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551868-612E-A445-9164-C2932FBF388A}" type="slidenum">
              <a:rPr lang="en-US" smtClean="0"/>
              <a:t>6</a:t>
            </a:fld>
            <a:endParaRPr lang="en-US"/>
          </a:p>
        </p:txBody>
      </p:sp>
    </p:spTree>
    <p:extLst>
      <p:ext uri="{BB962C8B-B14F-4D97-AF65-F5344CB8AC3E}">
        <p14:creationId xmlns:p14="http://schemas.microsoft.com/office/powerpoint/2010/main" val="233289263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8"/>
        <p:cNvGrpSpPr/>
        <p:nvPr/>
      </p:nvGrpSpPr>
      <p:grpSpPr>
        <a:xfrm>
          <a:off x="0" y="0"/>
          <a:ext cx="0" cy="0"/>
          <a:chOff x="0" y="0"/>
          <a:chExt cx="0" cy="0"/>
        </a:xfrm>
      </p:grpSpPr>
      <p:sp>
        <p:nvSpPr>
          <p:cNvPr id="669" name="Google Shape;669;p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70" name="Google Shape;670;p3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71" name="Google Shape;671;p3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if there are 5 sequences, we do 2x5 – 3 = 7, and then we do 7x5x3x1 and that’s how many trees we get. Properly explain double factorial</a:t>
            </a:r>
          </a:p>
          <a:p>
            <a:endParaRPr lang="en-US" dirty="0"/>
          </a:p>
          <a:p>
            <a:r>
              <a:rPr lang="en-US" dirty="0"/>
              <a:t>The Ebola dataset from west Africa currently has 1888 sequences in it</a:t>
            </a:r>
          </a:p>
          <a:p>
            <a:endParaRPr lang="en-US" dirty="0"/>
          </a:p>
          <a:p>
            <a:r>
              <a:rPr lang="en-US" dirty="0"/>
              <a:t>So we can’t possibly check all of these trees, we need a way to search the so called tree space</a:t>
            </a:r>
          </a:p>
        </p:txBody>
      </p:sp>
      <p:sp>
        <p:nvSpPr>
          <p:cNvPr id="4" name="Slide Number Placeholder 3"/>
          <p:cNvSpPr>
            <a:spLocks noGrp="1"/>
          </p:cNvSpPr>
          <p:nvPr>
            <p:ph type="sldNum" sz="quarter" idx="5"/>
          </p:nvPr>
        </p:nvSpPr>
        <p:spPr/>
        <p:txBody>
          <a:bodyPr/>
          <a:lstStyle/>
          <a:p>
            <a:fld id="{3E551868-612E-A445-9164-C2932FBF388A}" type="slidenum">
              <a:rPr lang="en-US" smtClean="0"/>
              <a:t>8</a:t>
            </a:fld>
            <a:endParaRPr lang="en-US"/>
          </a:p>
        </p:txBody>
      </p:sp>
    </p:spTree>
    <p:extLst>
      <p:ext uri="{BB962C8B-B14F-4D97-AF65-F5344CB8AC3E}">
        <p14:creationId xmlns:p14="http://schemas.microsoft.com/office/powerpoint/2010/main" val="18123571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p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47" name="Google Shape;447;p5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None/>
            </a:pPr>
            <a:endParaRPr/>
          </a:p>
        </p:txBody>
      </p:sp>
      <p:sp>
        <p:nvSpPr>
          <p:cNvPr id="448" name="Google Shape;448;p5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Clr>
                <a:schemeClr val="dk1"/>
              </a:buClr>
              <a:buSzPts val="1200"/>
              <a:buFont typeface="Calibri"/>
              <a:buNone/>
            </a:pPr>
            <a:fld id="{00000000-1234-1234-1234-123412341234}" type="slidenum">
              <a:rPr lang="en-US" sz="1200" b="0" i="0" u="none" strike="noStrike" cap="none">
                <a:solidFill>
                  <a:schemeClr val="dk1"/>
                </a:solidFill>
                <a:latin typeface="Calibri"/>
                <a:ea typeface="Calibri"/>
                <a:cs typeface="Calibri"/>
                <a:sym typeface="Calibri"/>
              </a:rPr>
              <a:t>9</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2295139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only get one tree, it might be right but you have no way of knowing. You need to explore lots of options so that you can be sure that you’ve chosen the right tree. No measure of support here, so you have no way of knowing how good the tree is.</a:t>
            </a:r>
          </a:p>
          <a:p>
            <a:endParaRPr lang="en-US" dirty="0"/>
          </a:p>
          <a:p>
            <a:r>
              <a:rPr lang="en-US" dirty="0"/>
              <a:t>So we need methods that explore different trees and find which one is actually most likely to give rise to the data</a:t>
            </a:r>
          </a:p>
          <a:p>
            <a:endParaRPr lang="en-US" dirty="0"/>
          </a:p>
        </p:txBody>
      </p:sp>
      <p:sp>
        <p:nvSpPr>
          <p:cNvPr id="4" name="Slide Number Placeholder 3"/>
          <p:cNvSpPr>
            <a:spLocks noGrp="1"/>
          </p:cNvSpPr>
          <p:nvPr>
            <p:ph type="sldNum" sz="quarter" idx="5"/>
          </p:nvPr>
        </p:nvSpPr>
        <p:spPr/>
        <p:txBody>
          <a:bodyPr/>
          <a:lstStyle/>
          <a:p>
            <a:fld id="{3E551868-612E-A445-9164-C2932FBF388A}" type="slidenum">
              <a:rPr lang="en-US" smtClean="0"/>
              <a:t>10</a:t>
            </a:fld>
            <a:endParaRPr lang="en-US"/>
          </a:p>
        </p:txBody>
      </p:sp>
    </p:spTree>
    <p:extLst>
      <p:ext uri="{BB962C8B-B14F-4D97-AF65-F5344CB8AC3E}">
        <p14:creationId xmlns:p14="http://schemas.microsoft.com/office/powerpoint/2010/main" val="28510167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Imagine  that each of the possible trees exists in a 3D space, and to find the right tree you have to explore this space.</a:t>
            </a:r>
          </a:p>
          <a:p>
            <a:endParaRPr lang="en-US" dirty="0"/>
          </a:p>
          <a:p>
            <a:r>
              <a:rPr lang="en-US" dirty="0"/>
              <a:t>You want one with a good score (</a:t>
            </a:r>
            <a:r>
              <a:rPr lang="en-US" dirty="0" err="1"/>
              <a:t>ie</a:t>
            </a:r>
            <a:r>
              <a:rPr lang="en-US" dirty="0"/>
              <a:t> likely to give the data – we’ll discuss what that means in a second).  So the best tree is on top of that hill – how do we get there?</a:t>
            </a:r>
          </a:p>
        </p:txBody>
      </p:sp>
      <p:sp>
        <p:nvSpPr>
          <p:cNvPr id="4" name="Slide Number Placeholder 3"/>
          <p:cNvSpPr>
            <a:spLocks noGrp="1"/>
          </p:cNvSpPr>
          <p:nvPr>
            <p:ph type="sldNum" sz="quarter" idx="5"/>
          </p:nvPr>
        </p:nvSpPr>
        <p:spPr/>
        <p:txBody>
          <a:bodyPr/>
          <a:lstStyle/>
          <a:p>
            <a:fld id="{3E551868-612E-A445-9164-C2932FBF388A}" type="slidenum">
              <a:rPr lang="en-US" smtClean="0"/>
              <a:t>11</a:t>
            </a:fld>
            <a:endParaRPr lang="en-US"/>
          </a:p>
        </p:txBody>
      </p:sp>
    </p:spTree>
    <p:extLst>
      <p:ext uri="{BB962C8B-B14F-4D97-AF65-F5344CB8AC3E}">
        <p14:creationId xmlns:p14="http://schemas.microsoft.com/office/powerpoint/2010/main" val="7868935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climb it!</a:t>
            </a:r>
          </a:p>
          <a:p>
            <a:endParaRPr lang="en-US" dirty="0"/>
          </a:p>
          <a:p>
            <a:r>
              <a:rPr lang="en-US" dirty="0"/>
              <a:t>Each red dot is a sampled tree. We look at the score of the tree and look at the score of the next one. If it’s got a better score we move there (</a:t>
            </a:r>
            <a:r>
              <a:rPr lang="en-US" dirty="0" err="1"/>
              <a:t>ie</a:t>
            </a:r>
            <a:r>
              <a:rPr lang="en-US" dirty="0"/>
              <a:t> up the hill) and then look at the next one. If it has a worse score we stay on the tree we’re on.</a:t>
            </a:r>
          </a:p>
          <a:p>
            <a:endParaRPr lang="en-US" dirty="0"/>
          </a:p>
          <a:p>
            <a:r>
              <a:rPr lang="en-US" dirty="0"/>
              <a:t>In this way we climb the hill to the tree with the highest score. Once we are on the top of the tree, all of the trees around will have a lower score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How do we know what the score of a tree is?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First have to make some assumptions about the underlying evolutionary processes</a:t>
            </a:r>
          </a:p>
          <a:p>
            <a:endParaRPr lang="en-US" dirty="0"/>
          </a:p>
        </p:txBody>
      </p:sp>
      <p:sp>
        <p:nvSpPr>
          <p:cNvPr id="4" name="Slide Number Placeholder 3"/>
          <p:cNvSpPr>
            <a:spLocks noGrp="1"/>
          </p:cNvSpPr>
          <p:nvPr>
            <p:ph type="sldNum" sz="quarter" idx="5"/>
          </p:nvPr>
        </p:nvSpPr>
        <p:spPr/>
        <p:txBody>
          <a:bodyPr/>
          <a:lstStyle/>
          <a:p>
            <a:fld id="{3E551868-612E-A445-9164-C2932FBF388A}" type="slidenum">
              <a:rPr lang="en-US" smtClean="0"/>
              <a:t>12</a:t>
            </a:fld>
            <a:endParaRPr lang="en-US"/>
          </a:p>
        </p:txBody>
      </p:sp>
    </p:spTree>
    <p:extLst>
      <p:ext uri="{BB962C8B-B14F-4D97-AF65-F5344CB8AC3E}">
        <p14:creationId xmlns:p14="http://schemas.microsoft.com/office/powerpoint/2010/main" val="38465017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C5A06-BD81-6ED4-DB6E-19D6FD8BA383}"/>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A29F232F-AC6A-9291-F1A1-74676357366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3A61D940-8234-14B1-811F-C657FA8ED015}"/>
              </a:ext>
            </a:extLst>
          </p:cNvPr>
          <p:cNvSpPr>
            <a:spLocks noGrp="1"/>
          </p:cNvSpPr>
          <p:nvPr>
            <p:ph type="dt" sz="half" idx="10"/>
          </p:nvPr>
        </p:nvSpPr>
        <p:spPr/>
        <p:txBody>
          <a:bodyPr/>
          <a:lstStyle/>
          <a:p>
            <a:fld id="{CEFB06FB-5802-E447-98FD-057C988933B6}" type="datetimeFigureOut">
              <a:rPr lang="en-US" smtClean="0"/>
              <a:t>9/4/23</a:t>
            </a:fld>
            <a:endParaRPr lang="en-US"/>
          </a:p>
        </p:txBody>
      </p:sp>
      <p:sp>
        <p:nvSpPr>
          <p:cNvPr id="5" name="Footer Placeholder 4">
            <a:extLst>
              <a:ext uri="{FF2B5EF4-FFF2-40B4-BE49-F238E27FC236}">
                <a16:creationId xmlns:a16="http://schemas.microsoft.com/office/drawing/2014/main" id="{57C741B6-80A3-5695-EEA5-C89EC47DDA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5B006F7-7219-E2D9-0891-95EB9EE1BAEA}"/>
              </a:ext>
            </a:extLst>
          </p:cNvPr>
          <p:cNvSpPr>
            <a:spLocks noGrp="1"/>
          </p:cNvSpPr>
          <p:nvPr>
            <p:ph type="sldNum" sz="quarter" idx="12"/>
          </p:nvPr>
        </p:nvSpPr>
        <p:spPr/>
        <p:txBody>
          <a:bodyPr/>
          <a:lstStyle/>
          <a:p>
            <a:fld id="{7A25DB15-92FF-EC4B-9D66-5809A2F7FA15}" type="slidenum">
              <a:rPr lang="en-US" smtClean="0"/>
              <a:t>‹#›</a:t>
            </a:fld>
            <a:endParaRPr lang="en-US"/>
          </a:p>
        </p:txBody>
      </p:sp>
    </p:spTree>
    <p:extLst>
      <p:ext uri="{BB962C8B-B14F-4D97-AF65-F5344CB8AC3E}">
        <p14:creationId xmlns:p14="http://schemas.microsoft.com/office/powerpoint/2010/main" val="42464679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F3115D-A9F0-4D5B-769B-B8242D48CBCF}"/>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C79979DD-1B63-AB4A-EA9B-11F1A1A1936C}"/>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2FFB4706-68BF-BCE6-2667-33CDD0BF5E94}"/>
              </a:ext>
            </a:extLst>
          </p:cNvPr>
          <p:cNvSpPr>
            <a:spLocks noGrp="1"/>
          </p:cNvSpPr>
          <p:nvPr>
            <p:ph type="dt" sz="half" idx="10"/>
          </p:nvPr>
        </p:nvSpPr>
        <p:spPr/>
        <p:txBody>
          <a:bodyPr/>
          <a:lstStyle/>
          <a:p>
            <a:fld id="{CEFB06FB-5802-E447-98FD-057C988933B6}" type="datetimeFigureOut">
              <a:rPr lang="en-US" smtClean="0"/>
              <a:t>9/4/23</a:t>
            </a:fld>
            <a:endParaRPr lang="en-US"/>
          </a:p>
        </p:txBody>
      </p:sp>
      <p:sp>
        <p:nvSpPr>
          <p:cNvPr id="5" name="Footer Placeholder 4">
            <a:extLst>
              <a:ext uri="{FF2B5EF4-FFF2-40B4-BE49-F238E27FC236}">
                <a16:creationId xmlns:a16="http://schemas.microsoft.com/office/drawing/2014/main" id="{D8A9EBAC-0901-F777-71AB-27B84B75658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C4C5641-5375-84A2-EFE9-FF69DAD50B16}"/>
              </a:ext>
            </a:extLst>
          </p:cNvPr>
          <p:cNvSpPr>
            <a:spLocks noGrp="1"/>
          </p:cNvSpPr>
          <p:nvPr>
            <p:ph type="sldNum" sz="quarter" idx="12"/>
          </p:nvPr>
        </p:nvSpPr>
        <p:spPr/>
        <p:txBody>
          <a:bodyPr/>
          <a:lstStyle/>
          <a:p>
            <a:fld id="{7A25DB15-92FF-EC4B-9D66-5809A2F7FA15}" type="slidenum">
              <a:rPr lang="en-US" smtClean="0"/>
              <a:t>‹#›</a:t>
            </a:fld>
            <a:endParaRPr lang="en-US"/>
          </a:p>
        </p:txBody>
      </p:sp>
    </p:spTree>
    <p:extLst>
      <p:ext uri="{BB962C8B-B14F-4D97-AF65-F5344CB8AC3E}">
        <p14:creationId xmlns:p14="http://schemas.microsoft.com/office/powerpoint/2010/main" val="897787541"/>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B804DEC-B805-3FD6-1AE4-CC260BE07287}"/>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286BC111-247F-D52A-F554-EFFAEE33E9A5}"/>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A5A1501B-8904-F990-DBA9-CE9222279768}"/>
              </a:ext>
            </a:extLst>
          </p:cNvPr>
          <p:cNvSpPr>
            <a:spLocks noGrp="1"/>
          </p:cNvSpPr>
          <p:nvPr>
            <p:ph type="dt" sz="half" idx="10"/>
          </p:nvPr>
        </p:nvSpPr>
        <p:spPr/>
        <p:txBody>
          <a:bodyPr/>
          <a:lstStyle/>
          <a:p>
            <a:fld id="{CEFB06FB-5802-E447-98FD-057C988933B6}" type="datetimeFigureOut">
              <a:rPr lang="en-US" smtClean="0"/>
              <a:t>9/4/23</a:t>
            </a:fld>
            <a:endParaRPr lang="en-US"/>
          </a:p>
        </p:txBody>
      </p:sp>
      <p:sp>
        <p:nvSpPr>
          <p:cNvPr id="5" name="Footer Placeholder 4">
            <a:extLst>
              <a:ext uri="{FF2B5EF4-FFF2-40B4-BE49-F238E27FC236}">
                <a16:creationId xmlns:a16="http://schemas.microsoft.com/office/drawing/2014/main" id="{9DCDEE9D-6D6A-6448-D992-715CCA7F197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E874D0D-175D-939C-E6A6-494C0116A94A}"/>
              </a:ext>
            </a:extLst>
          </p:cNvPr>
          <p:cNvSpPr>
            <a:spLocks noGrp="1"/>
          </p:cNvSpPr>
          <p:nvPr>
            <p:ph type="sldNum" sz="quarter" idx="12"/>
          </p:nvPr>
        </p:nvSpPr>
        <p:spPr/>
        <p:txBody>
          <a:bodyPr/>
          <a:lstStyle/>
          <a:p>
            <a:fld id="{7A25DB15-92FF-EC4B-9D66-5809A2F7FA15}" type="slidenum">
              <a:rPr lang="en-US" smtClean="0"/>
              <a:t>‹#›</a:t>
            </a:fld>
            <a:endParaRPr lang="en-US"/>
          </a:p>
        </p:txBody>
      </p:sp>
    </p:spTree>
    <p:extLst>
      <p:ext uri="{BB962C8B-B14F-4D97-AF65-F5344CB8AC3E}">
        <p14:creationId xmlns:p14="http://schemas.microsoft.com/office/powerpoint/2010/main" val="1377470003"/>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1_Blank">
  <p:cSld name="1_Blank">
    <p:spTree>
      <p:nvGrpSpPr>
        <p:cNvPr id="1" name="Shape 19"/>
        <p:cNvGrpSpPr/>
        <p:nvPr/>
      </p:nvGrpSpPr>
      <p:grpSpPr>
        <a:xfrm>
          <a:off x="0" y="0"/>
          <a:ext cx="0" cy="0"/>
          <a:chOff x="0" y="0"/>
          <a:chExt cx="0" cy="0"/>
        </a:xfrm>
      </p:grpSpPr>
      <p:sp>
        <p:nvSpPr>
          <p:cNvPr id="20" name="Google Shape;20;p34"/>
          <p:cNvSpPr txBox="1">
            <a:spLocks noGrp="1"/>
          </p:cNvSpPr>
          <p:nvPr>
            <p:ph type="title"/>
          </p:nvPr>
        </p:nvSpPr>
        <p:spPr>
          <a:xfrm>
            <a:off x="918210" y="394208"/>
            <a:ext cx="10431602" cy="873252"/>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595959"/>
              </a:buClr>
              <a:buSzPts val="3600"/>
              <a:buFont typeface="Poppins"/>
              <a:buNone/>
              <a:defRPr sz="3600" b="0">
                <a:solidFill>
                  <a:srgbClr val="595959"/>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 name="Google Shape;21;p34"/>
          <p:cNvSpPr txBox="1">
            <a:spLocks noGrp="1"/>
          </p:cNvSpPr>
          <p:nvPr>
            <p:ph type="body" idx="1"/>
          </p:nvPr>
        </p:nvSpPr>
        <p:spPr>
          <a:xfrm>
            <a:off x="918210" y="1535112"/>
            <a:ext cx="10431602" cy="4743768"/>
          </a:xfrm>
          <a:prstGeom prst="rect">
            <a:avLst/>
          </a:prstGeom>
          <a:noFill/>
          <a:ln>
            <a:noFill/>
          </a:ln>
        </p:spPr>
        <p:txBody>
          <a:bodyPr spcFirstLastPara="1" wrap="square" lIns="91425" tIns="45700" rIns="91425" bIns="45700" anchor="ctr" anchorCtr="0">
            <a:normAutofit/>
          </a:bodyPr>
          <a:lstStyle>
            <a:lvl1pPr marL="457200" lvl="0" indent="-355600" algn="l">
              <a:lnSpc>
                <a:spcPct val="90000"/>
              </a:lnSpc>
              <a:spcBef>
                <a:spcPts val="1200"/>
              </a:spcBef>
              <a:spcAft>
                <a:spcPts val="0"/>
              </a:spcAft>
              <a:buSzPts val="2000"/>
              <a:buChar char="●"/>
              <a:defRPr sz="2000"/>
            </a:lvl1pPr>
            <a:lvl2pPr marL="914400" lvl="1" indent="-342900" algn="l">
              <a:lnSpc>
                <a:spcPct val="90000"/>
              </a:lnSpc>
              <a:spcBef>
                <a:spcPts val="250"/>
              </a:spcBef>
              <a:spcAft>
                <a:spcPts val="0"/>
              </a:spcAft>
              <a:buSzPts val="1800"/>
              <a:buChar char="●"/>
              <a:defRPr sz="1800"/>
            </a:lvl2pPr>
            <a:lvl3pPr marL="1371600" lvl="2" indent="-330200" algn="l">
              <a:lnSpc>
                <a:spcPct val="90000"/>
              </a:lnSpc>
              <a:spcBef>
                <a:spcPts val="250"/>
              </a:spcBef>
              <a:spcAft>
                <a:spcPts val="0"/>
              </a:spcAft>
              <a:buSzPts val="1600"/>
              <a:buChar char="●"/>
              <a:defRPr sz="1600"/>
            </a:lvl3pPr>
            <a:lvl4pPr marL="1828800" lvl="3" indent="-317500" algn="l">
              <a:lnSpc>
                <a:spcPct val="90000"/>
              </a:lnSpc>
              <a:spcBef>
                <a:spcPts val="250"/>
              </a:spcBef>
              <a:spcAft>
                <a:spcPts val="0"/>
              </a:spcAft>
              <a:buSzPts val="1400"/>
              <a:buChar char="●"/>
              <a:defRPr sz="1400"/>
            </a:lvl4pPr>
            <a:lvl5pPr marL="2286000" lvl="4" indent="-317500" algn="l">
              <a:lnSpc>
                <a:spcPct val="90000"/>
              </a:lnSpc>
              <a:spcBef>
                <a:spcPts val="250"/>
              </a:spcBef>
              <a:spcAft>
                <a:spcPts val="0"/>
              </a:spcAft>
              <a:buSzPts val="1400"/>
              <a:buChar char="●"/>
              <a:defRPr sz="1400"/>
            </a:lvl5pPr>
            <a:lvl6pPr marL="2743200" lvl="5" indent="-317500" algn="l">
              <a:lnSpc>
                <a:spcPct val="90000"/>
              </a:lnSpc>
              <a:spcBef>
                <a:spcPts val="250"/>
              </a:spcBef>
              <a:spcAft>
                <a:spcPts val="0"/>
              </a:spcAft>
              <a:buSzPts val="1400"/>
              <a:buChar char="●"/>
              <a:defRPr sz="1400"/>
            </a:lvl6pPr>
            <a:lvl7pPr marL="3200400" lvl="6" indent="-317500" algn="l">
              <a:lnSpc>
                <a:spcPct val="90000"/>
              </a:lnSpc>
              <a:spcBef>
                <a:spcPts val="250"/>
              </a:spcBef>
              <a:spcAft>
                <a:spcPts val="0"/>
              </a:spcAft>
              <a:buSzPts val="1400"/>
              <a:buChar char="●"/>
              <a:defRPr sz="1400"/>
            </a:lvl7pPr>
            <a:lvl8pPr marL="3657600" lvl="7" indent="-317500" algn="l">
              <a:lnSpc>
                <a:spcPct val="90000"/>
              </a:lnSpc>
              <a:spcBef>
                <a:spcPts val="250"/>
              </a:spcBef>
              <a:spcAft>
                <a:spcPts val="0"/>
              </a:spcAft>
              <a:buSzPts val="1400"/>
              <a:buChar char="●"/>
              <a:defRPr sz="1400"/>
            </a:lvl8pPr>
            <a:lvl9pPr marL="4114800" lvl="8" indent="-317500" algn="l">
              <a:lnSpc>
                <a:spcPct val="90000"/>
              </a:lnSpc>
              <a:spcBef>
                <a:spcPts val="250"/>
              </a:spcBef>
              <a:spcAft>
                <a:spcPts val="250"/>
              </a:spcAft>
              <a:buSzPts val="1400"/>
              <a:buChar char="●"/>
              <a:defRPr sz="1400"/>
            </a:lvl9pPr>
          </a:lstStyle>
          <a:p>
            <a:endParaRPr/>
          </a:p>
        </p:txBody>
      </p:sp>
    </p:spTree>
    <p:extLst>
      <p:ext uri="{BB962C8B-B14F-4D97-AF65-F5344CB8AC3E}">
        <p14:creationId xmlns:p14="http://schemas.microsoft.com/office/powerpoint/2010/main" val="306072897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omparison">
  <p:cSld name="1_Comparison">
    <p:spTree>
      <p:nvGrpSpPr>
        <p:cNvPr id="1" name="Shape 23"/>
        <p:cNvGrpSpPr/>
        <p:nvPr/>
      </p:nvGrpSpPr>
      <p:grpSpPr>
        <a:xfrm>
          <a:off x="0" y="0"/>
          <a:ext cx="0" cy="0"/>
          <a:chOff x="0" y="0"/>
          <a:chExt cx="0" cy="0"/>
        </a:xfrm>
      </p:grpSpPr>
      <p:sp>
        <p:nvSpPr>
          <p:cNvPr id="26" name="Google Shape;26;p35"/>
          <p:cNvSpPr txBox="1">
            <a:spLocks noGrp="1"/>
          </p:cNvSpPr>
          <p:nvPr>
            <p:ph type="title"/>
          </p:nvPr>
        </p:nvSpPr>
        <p:spPr>
          <a:xfrm>
            <a:off x="252919" y="1123837"/>
            <a:ext cx="2947482" cy="460118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FFFFF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7" name="Google Shape;27;p35"/>
          <p:cNvSpPr txBox="1">
            <a:spLocks noGrp="1"/>
          </p:cNvSpPr>
          <p:nvPr>
            <p:ph type="body" idx="1"/>
          </p:nvPr>
        </p:nvSpPr>
        <p:spPr>
          <a:xfrm>
            <a:off x="3869268" y="864108"/>
            <a:ext cx="7315200" cy="5120640"/>
          </a:xfrm>
          <a:prstGeom prst="rect">
            <a:avLst/>
          </a:prstGeom>
          <a:noFill/>
          <a:ln>
            <a:noFill/>
          </a:ln>
        </p:spPr>
        <p:txBody>
          <a:bodyPr spcFirstLastPara="1" wrap="square" lIns="91425" tIns="45700" rIns="91425" bIns="45700" anchor="ctr" anchorCtr="0">
            <a:normAutofit/>
          </a:bodyPr>
          <a:lstStyle>
            <a:lvl1pPr marL="457200" lvl="0" indent="-342900" algn="l">
              <a:lnSpc>
                <a:spcPct val="90000"/>
              </a:lnSpc>
              <a:spcBef>
                <a:spcPts val="1200"/>
              </a:spcBef>
              <a:spcAft>
                <a:spcPts val="0"/>
              </a:spcAft>
              <a:buSzPts val="1800"/>
              <a:buChar char="●"/>
              <a:defRPr/>
            </a:lvl1pPr>
            <a:lvl2pPr marL="914400" lvl="1" indent="-342900" algn="l">
              <a:lnSpc>
                <a:spcPct val="90000"/>
              </a:lnSpc>
              <a:spcBef>
                <a:spcPts val="250"/>
              </a:spcBef>
              <a:spcAft>
                <a:spcPts val="0"/>
              </a:spcAft>
              <a:buSzPts val="1800"/>
              <a:buChar char="●"/>
              <a:defRPr/>
            </a:lvl2pPr>
            <a:lvl3pPr marL="1371600" lvl="2" indent="-342900" algn="l">
              <a:lnSpc>
                <a:spcPct val="90000"/>
              </a:lnSpc>
              <a:spcBef>
                <a:spcPts val="250"/>
              </a:spcBef>
              <a:spcAft>
                <a:spcPts val="0"/>
              </a:spcAft>
              <a:buSzPts val="1800"/>
              <a:buChar char="●"/>
              <a:defRPr/>
            </a:lvl3pPr>
            <a:lvl4pPr marL="1828800" lvl="3" indent="-342900" algn="l">
              <a:lnSpc>
                <a:spcPct val="90000"/>
              </a:lnSpc>
              <a:spcBef>
                <a:spcPts val="250"/>
              </a:spcBef>
              <a:spcAft>
                <a:spcPts val="0"/>
              </a:spcAft>
              <a:buSzPts val="1800"/>
              <a:buChar char="●"/>
              <a:defRPr/>
            </a:lvl4pPr>
            <a:lvl5pPr marL="2286000" lvl="4" indent="-342900" algn="l">
              <a:lnSpc>
                <a:spcPct val="90000"/>
              </a:lnSpc>
              <a:spcBef>
                <a:spcPts val="250"/>
              </a:spcBef>
              <a:spcAft>
                <a:spcPts val="0"/>
              </a:spcAft>
              <a:buSzPts val="1800"/>
              <a:buChar char="●"/>
              <a:defRPr/>
            </a:lvl5pPr>
            <a:lvl6pPr marL="2743200" lvl="5" indent="-342900" algn="l">
              <a:lnSpc>
                <a:spcPct val="90000"/>
              </a:lnSpc>
              <a:spcBef>
                <a:spcPts val="250"/>
              </a:spcBef>
              <a:spcAft>
                <a:spcPts val="0"/>
              </a:spcAft>
              <a:buSzPts val="1800"/>
              <a:buChar char="●"/>
              <a:defRPr/>
            </a:lvl6pPr>
            <a:lvl7pPr marL="3200400" lvl="6" indent="-342900" algn="l">
              <a:lnSpc>
                <a:spcPct val="90000"/>
              </a:lnSpc>
              <a:spcBef>
                <a:spcPts val="250"/>
              </a:spcBef>
              <a:spcAft>
                <a:spcPts val="0"/>
              </a:spcAft>
              <a:buSzPts val="1800"/>
              <a:buChar char="●"/>
              <a:defRPr/>
            </a:lvl7pPr>
            <a:lvl8pPr marL="3657600" lvl="7" indent="-342900" algn="l">
              <a:lnSpc>
                <a:spcPct val="90000"/>
              </a:lnSpc>
              <a:spcBef>
                <a:spcPts val="250"/>
              </a:spcBef>
              <a:spcAft>
                <a:spcPts val="0"/>
              </a:spcAft>
              <a:buSzPts val="1800"/>
              <a:buChar char="●"/>
              <a:defRPr/>
            </a:lvl8pPr>
            <a:lvl9pPr marL="4114800" lvl="8" indent="-342900" algn="l">
              <a:lnSpc>
                <a:spcPct val="90000"/>
              </a:lnSpc>
              <a:spcBef>
                <a:spcPts val="250"/>
              </a:spcBef>
              <a:spcAft>
                <a:spcPts val="250"/>
              </a:spcAft>
              <a:buSzPts val="1800"/>
              <a:buChar char="●"/>
              <a:defRPr/>
            </a:lvl9pPr>
          </a:lstStyle>
          <a:p>
            <a:endParaRPr/>
          </a:p>
        </p:txBody>
      </p:sp>
    </p:spTree>
    <p:extLst>
      <p:ext uri="{BB962C8B-B14F-4D97-AF65-F5344CB8AC3E}">
        <p14:creationId xmlns:p14="http://schemas.microsoft.com/office/powerpoint/2010/main" val="25482441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202DE5-804E-D1AF-F1E2-005D04973455}"/>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5281C357-F2F6-5C84-9F6E-01F4616F0348}"/>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5A28178A-EDD2-7945-8B5C-1FBD82516A2F}"/>
              </a:ext>
            </a:extLst>
          </p:cNvPr>
          <p:cNvSpPr>
            <a:spLocks noGrp="1"/>
          </p:cNvSpPr>
          <p:nvPr>
            <p:ph type="dt" sz="half" idx="10"/>
          </p:nvPr>
        </p:nvSpPr>
        <p:spPr/>
        <p:txBody>
          <a:bodyPr/>
          <a:lstStyle/>
          <a:p>
            <a:fld id="{CEFB06FB-5802-E447-98FD-057C988933B6}" type="datetimeFigureOut">
              <a:rPr lang="en-US" smtClean="0"/>
              <a:t>9/4/23</a:t>
            </a:fld>
            <a:endParaRPr lang="en-US"/>
          </a:p>
        </p:txBody>
      </p:sp>
      <p:sp>
        <p:nvSpPr>
          <p:cNvPr id="5" name="Footer Placeholder 4">
            <a:extLst>
              <a:ext uri="{FF2B5EF4-FFF2-40B4-BE49-F238E27FC236}">
                <a16:creationId xmlns:a16="http://schemas.microsoft.com/office/drawing/2014/main" id="{D1391EB1-30A8-92C9-2901-2D2BD44E587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CF9585C-8270-12E9-1E8A-BE603674B808}"/>
              </a:ext>
            </a:extLst>
          </p:cNvPr>
          <p:cNvSpPr>
            <a:spLocks noGrp="1"/>
          </p:cNvSpPr>
          <p:nvPr>
            <p:ph type="sldNum" sz="quarter" idx="12"/>
          </p:nvPr>
        </p:nvSpPr>
        <p:spPr/>
        <p:txBody>
          <a:bodyPr/>
          <a:lstStyle/>
          <a:p>
            <a:fld id="{7A25DB15-92FF-EC4B-9D66-5809A2F7FA15}" type="slidenum">
              <a:rPr lang="en-US" smtClean="0"/>
              <a:t>‹#›</a:t>
            </a:fld>
            <a:endParaRPr lang="en-US"/>
          </a:p>
        </p:txBody>
      </p:sp>
    </p:spTree>
    <p:extLst>
      <p:ext uri="{BB962C8B-B14F-4D97-AF65-F5344CB8AC3E}">
        <p14:creationId xmlns:p14="http://schemas.microsoft.com/office/powerpoint/2010/main" val="115938176"/>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F944C9-B825-0F5B-415B-497A841A5B23}"/>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058C996E-8420-6A5B-479E-769FA97734B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EB02B8CA-0320-BBFD-7C6B-1522D2C32338}"/>
              </a:ext>
            </a:extLst>
          </p:cNvPr>
          <p:cNvSpPr>
            <a:spLocks noGrp="1"/>
          </p:cNvSpPr>
          <p:nvPr>
            <p:ph type="dt" sz="half" idx="10"/>
          </p:nvPr>
        </p:nvSpPr>
        <p:spPr/>
        <p:txBody>
          <a:bodyPr/>
          <a:lstStyle/>
          <a:p>
            <a:fld id="{CEFB06FB-5802-E447-98FD-057C988933B6}" type="datetimeFigureOut">
              <a:rPr lang="en-US" smtClean="0"/>
              <a:t>9/4/23</a:t>
            </a:fld>
            <a:endParaRPr lang="en-US"/>
          </a:p>
        </p:txBody>
      </p:sp>
      <p:sp>
        <p:nvSpPr>
          <p:cNvPr id="5" name="Footer Placeholder 4">
            <a:extLst>
              <a:ext uri="{FF2B5EF4-FFF2-40B4-BE49-F238E27FC236}">
                <a16:creationId xmlns:a16="http://schemas.microsoft.com/office/drawing/2014/main" id="{1BFFC0EB-0B94-4E2B-C964-726587F84F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8457547-E6D5-CC2A-0B0E-80068A3DD927}"/>
              </a:ext>
            </a:extLst>
          </p:cNvPr>
          <p:cNvSpPr>
            <a:spLocks noGrp="1"/>
          </p:cNvSpPr>
          <p:nvPr>
            <p:ph type="sldNum" sz="quarter" idx="12"/>
          </p:nvPr>
        </p:nvSpPr>
        <p:spPr/>
        <p:txBody>
          <a:bodyPr/>
          <a:lstStyle/>
          <a:p>
            <a:fld id="{7A25DB15-92FF-EC4B-9D66-5809A2F7FA15}" type="slidenum">
              <a:rPr lang="en-US" smtClean="0"/>
              <a:t>‹#›</a:t>
            </a:fld>
            <a:endParaRPr lang="en-US"/>
          </a:p>
        </p:txBody>
      </p:sp>
    </p:spTree>
    <p:extLst>
      <p:ext uri="{BB962C8B-B14F-4D97-AF65-F5344CB8AC3E}">
        <p14:creationId xmlns:p14="http://schemas.microsoft.com/office/powerpoint/2010/main" val="7123326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83AC48-8502-74C5-0FA9-A28BFCDD3FCA}"/>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6BE64C63-14C1-B135-F341-9DBF166F9EE2}"/>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C65A4D41-D261-1359-5228-E32E245F1913}"/>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E712457E-E0B8-7C83-5009-0EEAB766A54B}"/>
              </a:ext>
            </a:extLst>
          </p:cNvPr>
          <p:cNvSpPr>
            <a:spLocks noGrp="1"/>
          </p:cNvSpPr>
          <p:nvPr>
            <p:ph type="dt" sz="half" idx="10"/>
          </p:nvPr>
        </p:nvSpPr>
        <p:spPr/>
        <p:txBody>
          <a:bodyPr/>
          <a:lstStyle/>
          <a:p>
            <a:fld id="{CEFB06FB-5802-E447-98FD-057C988933B6}" type="datetimeFigureOut">
              <a:rPr lang="en-US" smtClean="0"/>
              <a:t>9/4/23</a:t>
            </a:fld>
            <a:endParaRPr lang="en-US"/>
          </a:p>
        </p:txBody>
      </p:sp>
      <p:sp>
        <p:nvSpPr>
          <p:cNvPr id="6" name="Footer Placeholder 5">
            <a:extLst>
              <a:ext uri="{FF2B5EF4-FFF2-40B4-BE49-F238E27FC236}">
                <a16:creationId xmlns:a16="http://schemas.microsoft.com/office/drawing/2014/main" id="{AAB49F55-3EA8-40F2-9303-AE8D6A15831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AD0E1DB-E5A7-8F38-6695-6853B948C09C}"/>
              </a:ext>
            </a:extLst>
          </p:cNvPr>
          <p:cNvSpPr>
            <a:spLocks noGrp="1"/>
          </p:cNvSpPr>
          <p:nvPr>
            <p:ph type="sldNum" sz="quarter" idx="12"/>
          </p:nvPr>
        </p:nvSpPr>
        <p:spPr/>
        <p:txBody>
          <a:bodyPr/>
          <a:lstStyle/>
          <a:p>
            <a:fld id="{7A25DB15-92FF-EC4B-9D66-5809A2F7FA15}" type="slidenum">
              <a:rPr lang="en-US" smtClean="0"/>
              <a:t>‹#›</a:t>
            </a:fld>
            <a:endParaRPr lang="en-US"/>
          </a:p>
        </p:txBody>
      </p:sp>
    </p:spTree>
    <p:extLst>
      <p:ext uri="{BB962C8B-B14F-4D97-AF65-F5344CB8AC3E}">
        <p14:creationId xmlns:p14="http://schemas.microsoft.com/office/powerpoint/2010/main" val="1781401394"/>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F25B59-8602-200F-EA7E-458DC91D8CD7}"/>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AF77968F-A816-8776-69AF-9767362488F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EB34CB30-84B7-0590-7F63-2EA46463DD0B}"/>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2110FF1C-F113-6623-619C-7231BAAC783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96FAC342-6798-5C8B-C47D-DE9A4ED224A2}"/>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B0982503-F102-DD12-8EA0-1C2EDB61BC54}"/>
              </a:ext>
            </a:extLst>
          </p:cNvPr>
          <p:cNvSpPr>
            <a:spLocks noGrp="1"/>
          </p:cNvSpPr>
          <p:nvPr>
            <p:ph type="dt" sz="half" idx="10"/>
          </p:nvPr>
        </p:nvSpPr>
        <p:spPr/>
        <p:txBody>
          <a:bodyPr/>
          <a:lstStyle/>
          <a:p>
            <a:fld id="{CEFB06FB-5802-E447-98FD-057C988933B6}" type="datetimeFigureOut">
              <a:rPr lang="en-US" smtClean="0"/>
              <a:t>9/4/23</a:t>
            </a:fld>
            <a:endParaRPr lang="en-US"/>
          </a:p>
        </p:txBody>
      </p:sp>
      <p:sp>
        <p:nvSpPr>
          <p:cNvPr id="8" name="Footer Placeholder 7">
            <a:extLst>
              <a:ext uri="{FF2B5EF4-FFF2-40B4-BE49-F238E27FC236}">
                <a16:creationId xmlns:a16="http://schemas.microsoft.com/office/drawing/2014/main" id="{0AEBA4D6-F275-575E-CF9F-45EC2F9845E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CAE570B-702D-7756-F247-535B959E939E}"/>
              </a:ext>
            </a:extLst>
          </p:cNvPr>
          <p:cNvSpPr>
            <a:spLocks noGrp="1"/>
          </p:cNvSpPr>
          <p:nvPr>
            <p:ph type="sldNum" sz="quarter" idx="12"/>
          </p:nvPr>
        </p:nvSpPr>
        <p:spPr/>
        <p:txBody>
          <a:bodyPr/>
          <a:lstStyle/>
          <a:p>
            <a:fld id="{7A25DB15-92FF-EC4B-9D66-5809A2F7FA15}" type="slidenum">
              <a:rPr lang="en-US" smtClean="0"/>
              <a:t>‹#›</a:t>
            </a:fld>
            <a:endParaRPr lang="en-US"/>
          </a:p>
        </p:txBody>
      </p:sp>
    </p:spTree>
    <p:extLst>
      <p:ext uri="{BB962C8B-B14F-4D97-AF65-F5344CB8AC3E}">
        <p14:creationId xmlns:p14="http://schemas.microsoft.com/office/powerpoint/2010/main" val="1669401190"/>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5BED47-7734-6D20-4666-2DE22E02B663}"/>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2DD2D551-F403-2CA9-9585-403CA7769727}"/>
              </a:ext>
            </a:extLst>
          </p:cNvPr>
          <p:cNvSpPr>
            <a:spLocks noGrp="1"/>
          </p:cNvSpPr>
          <p:nvPr>
            <p:ph type="dt" sz="half" idx="10"/>
          </p:nvPr>
        </p:nvSpPr>
        <p:spPr/>
        <p:txBody>
          <a:bodyPr/>
          <a:lstStyle/>
          <a:p>
            <a:fld id="{CEFB06FB-5802-E447-98FD-057C988933B6}" type="datetimeFigureOut">
              <a:rPr lang="en-US" smtClean="0"/>
              <a:t>9/4/23</a:t>
            </a:fld>
            <a:endParaRPr lang="en-US"/>
          </a:p>
        </p:txBody>
      </p:sp>
      <p:sp>
        <p:nvSpPr>
          <p:cNvPr id="4" name="Footer Placeholder 3">
            <a:extLst>
              <a:ext uri="{FF2B5EF4-FFF2-40B4-BE49-F238E27FC236}">
                <a16:creationId xmlns:a16="http://schemas.microsoft.com/office/drawing/2014/main" id="{6C8536EC-2FBE-9A8F-3BF8-8C83A554FA2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02BC9B0-6961-B84C-B027-9217ED88AED9}"/>
              </a:ext>
            </a:extLst>
          </p:cNvPr>
          <p:cNvSpPr>
            <a:spLocks noGrp="1"/>
          </p:cNvSpPr>
          <p:nvPr>
            <p:ph type="sldNum" sz="quarter" idx="12"/>
          </p:nvPr>
        </p:nvSpPr>
        <p:spPr/>
        <p:txBody>
          <a:bodyPr/>
          <a:lstStyle/>
          <a:p>
            <a:fld id="{7A25DB15-92FF-EC4B-9D66-5809A2F7FA15}" type="slidenum">
              <a:rPr lang="en-US" smtClean="0"/>
              <a:t>‹#›</a:t>
            </a:fld>
            <a:endParaRPr lang="en-US"/>
          </a:p>
        </p:txBody>
      </p:sp>
    </p:spTree>
    <p:extLst>
      <p:ext uri="{BB962C8B-B14F-4D97-AF65-F5344CB8AC3E}">
        <p14:creationId xmlns:p14="http://schemas.microsoft.com/office/powerpoint/2010/main" val="3676112556"/>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ABBCB89-F099-697B-ADDB-E202D9B9A088}"/>
              </a:ext>
            </a:extLst>
          </p:cNvPr>
          <p:cNvSpPr>
            <a:spLocks noGrp="1"/>
          </p:cNvSpPr>
          <p:nvPr>
            <p:ph type="dt" sz="half" idx="10"/>
          </p:nvPr>
        </p:nvSpPr>
        <p:spPr/>
        <p:txBody>
          <a:bodyPr/>
          <a:lstStyle/>
          <a:p>
            <a:fld id="{CEFB06FB-5802-E447-98FD-057C988933B6}" type="datetimeFigureOut">
              <a:rPr lang="en-US" smtClean="0"/>
              <a:t>9/4/23</a:t>
            </a:fld>
            <a:endParaRPr lang="en-US"/>
          </a:p>
        </p:txBody>
      </p:sp>
      <p:sp>
        <p:nvSpPr>
          <p:cNvPr id="3" name="Footer Placeholder 2">
            <a:extLst>
              <a:ext uri="{FF2B5EF4-FFF2-40B4-BE49-F238E27FC236}">
                <a16:creationId xmlns:a16="http://schemas.microsoft.com/office/drawing/2014/main" id="{3720F768-15EA-7126-CC0B-FABDF32E84B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ECB8FC1-42F9-FB99-9C3F-1E47FAB09AAA}"/>
              </a:ext>
            </a:extLst>
          </p:cNvPr>
          <p:cNvSpPr>
            <a:spLocks noGrp="1"/>
          </p:cNvSpPr>
          <p:nvPr>
            <p:ph type="sldNum" sz="quarter" idx="12"/>
          </p:nvPr>
        </p:nvSpPr>
        <p:spPr/>
        <p:txBody>
          <a:bodyPr/>
          <a:lstStyle/>
          <a:p>
            <a:fld id="{7A25DB15-92FF-EC4B-9D66-5809A2F7FA15}" type="slidenum">
              <a:rPr lang="en-US" smtClean="0"/>
              <a:t>‹#›</a:t>
            </a:fld>
            <a:endParaRPr lang="en-US"/>
          </a:p>
        </p:txBody>
      </p:sp>
    </p:spTree>
    <p:extLst>
      <p:ext uri="{BB962C8B-B14F-4D97-AF65-F5344CB8AC3E}">
        <p14:creationId xmlns:p14="http://schemas.microsoft.com/office/powerpoint/2010/main" val="884288805"/>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561305-DA0D-6EC8-0DE7-F02C88D2401C}"/>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E01A51D9-8C04-BF49-34A1-BDAC81F9DE2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9AD6B70F-9155-9516-CC7B-D53C4DD0B02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9ECD334D-1317-AD32-AAA0-95BAEFDEFFF3}"/>
              </a:ext>
            </a:extLst>
          </p:cNvPr>
          <p:cNvSpPr>
            <a:spLocks noGrp="1"/>
          </p:cNvSpPr>
          <p:nvPr>
            <p:ph type="dt" sz="half" idx="10"/>
          </p:nvPr>
        </p:nvSpPr>
        <p:spPr/>
        <p:txBody>
          <a:bodyPr/>
          <a:lstStyle/>
          <a:p>
            <a:fld id="{CEFB06FB-5802-E447-98FD-057C988933B6}" type="datetimeFigureOut">
              <a:rPr lang="en-US" smtClean="0"/>
              <a:t>9/4/23</a:t>
            </a:fld>
            <a:endParaRPr lang="en-US"/>
          </a:p>
        </p:txBody>
      </p:sp>
      <p:sp>
        <p:nvSpPr>
          <p:cNvPr id="6" name="Footer Placeholder 5">
            <a:extLst>
              <a:ext uri="{FF2B5EF4-FFF2-40B4-BE49-F238E27FC236}">
                <a16:creationId xmlns:a16="http://schemas.microsoft.com/office/drawing/2014/main" id="{DCEC5609-E823-B61B-C663-F054541F965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145970D-26E6-C69E-51C8-CC2308EF990D}"/>
              </a:ext>
            </a:extLst>
          </p:cNvPr>
          <p:cNvSpPr>
            <a:spLocks noGrp="1"/>
          </p:cNvSpPr>
          <p:nvPr>
            <p:ph type="sldNum" sz="quarter" idx="12"/>
          </p:nvPr>
        </p:nvSpPr>
        <p:spPr/>
        <p:txBody>
          <a:bodyPr/>
          <a:lstStyle/>
          <a:p>
            <a:fld id="{7A25DB15-92FF-EC4B-9D66-5809A2F7FA15}" type="slidenum">
              <a:rPr lang="en-US" smtClean="0"/>
              <a:t>‹#›</a:t>
            </a:fld>
            <a:endParaRPr lang="en-US"/>
          </a:p>
        </p:txBody>
      </p:sp>
    </p:spTree>
    <p:extLst>
      <p:ext uri="{BB962C8B-B14F-4D97-AF65-F5344CB8AC3E}">
        <p14:creationId xmlns:p14="http://schemas.microsoft.com/office/powerpoint/2010/main" val="24348385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586154-4B3C-3892-3AD2-09445D8D2A8A}"/>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1FA6DA44-028C-A0DC-34B0-A9D5C9CDC50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7319055-5764-B21B-7B47-BFFEA5832F0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A8E95189-7C1F-3E65-9654-95176D3F810F}"/>
              </a:ext>
            </a:extLst>
          </p:cNvPr>
          <p:cNvSpPr>
            <a:spLocks noGrp="1"/>
          </p:cNvSpPr>
          <p:nvPr>
            <p:ph type="dt" sz="half" idx="10"/>
          </p:nvPr>
        </p:nvSpPr>
        <p:spPr/>
        <p:txBody>
          <a:bodyPr/>
          <a:lstStyle/>
          <a:p>
            <a:fld id="{CEFB06FB-5802-E447-98FD-057C988933B6}" type="datetimeFigureOut">
              <a:rPr lang="en-US" smtClean="0"/>
              <a:t>9/4/23</a:t>
            </a:fld>
            <a:endParaRPr lang="en-US"/>
          </a:p>
        </p:txBody>
      </p:sp>
      <p:sp>
        <p:nvSpPr>
          <p:cNvPr id="6" name="Footer Placeholder 5">
            <a:extLst>
              <a:ext uri="{FF2B5EF4-FFF2-40B4-BE49-F238E27FC236}">
                <a16:creationId xmlns:a16="http://schemas.microsoft.com/office/drawing/2014/main" id="{5A1C54EA-B0B3-2032-5267-76BCCAC09C3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D9C8AE8-F18D-0087-6ECA-9E7D128EB0A9}"/>
              </a:ext>
            </a:extLst>
          </p:cNvPr>
          <p:cNvSpPr>
            <a:spLocks noGrp="1"/>
          </p:cNvSpPr>
          <p:nvPr>
            <p:ph type="sldNum" sz="quarter" idx="12"/>
          </p:nvPr>
        </p:nvSpPr>
        <p:spPr/>
        <p:txBody>
          <a:bodyPr/>
          <a:lstStyle/>
          <a:p>
            <a:fld id="{7A25DB15-92FF-EC4B-9D66-5809A2F7FA15}" type="slidenum">
              <a:rPr lang="en-US" smtClean="0"/>
              <a:t>‹#›</a:t>
            </a:fld>
            <a:endParaRPr lang="en-US"/>
          </a:p>
        </p:txBody>
      </p:sp>
    </p:spTree>
    <p:extLst>
      <p:ext uri="{BB962C8B-B14F-4D97-AF65-F5344CB8AC3E}">
        <p14:creationId xmlns:p14="http://schemas.microsoft.com/office/powerpoint/2010/main" val="1846705770"/>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A5F6D85-738F-1334-A989-3E47A1669B9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667D20E1-5949-BEE4-81BB-96FB1A7D106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613EE906-9F94-2DA2-9337-4B41F219EF6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EFB06FB-5802-E447-98FD-057C988933B6}" type="datetimeFigureOut">
              <a:rPr lang="en-US" smtClean="0"/>
              <a:t>9/4/23</a:t>
            </a:fld>
            <a:endParaRPr lang="en-US"/>
          </a:p>
        </p:txBody>
      </p:sp>
      <p:sp>
        <p:nvSpPr>
          <p:cNvPr id="5" name="Footer Placeholder 4">
            <a:extLst>
              <a:ext uri="{FF2B5EF4-FFF2-40B4-BE49-F238E27FC236}">
                <a16:creationId xmlns:a16="http://schemas.microsoft.com/office/drawing/2014/main" id="{10AA86E1-FF94-8E5F-98FD-2A51F3C4461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136FF5D-DC01-96CE-3356-0ECD05AADF9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A25DB15-92FF-EC4B-9D66-5809A2F7FA15}" type="slidenum">
              <a:rPr lang="en-US" smtClean="0"/>
              <a:t>‹#›</a:t>
            </a:fld>
            <a:endParaRPr lang="en-US"/>
          </a:p>
        </p:txBody>
      </p:sp>
    </p:spTree>
    <p:extLst>
      <p:ext uri="{BB962C8B-B14F-4D97-AF65-F5344CB8AC3E}">
        <p14:creationId xmlns:p14="http://schemas.microsoft.com/office/powerpoint/2010/main" val="3977003712"/>
      </p:ext>
    </p:extLst>
  </p:cSld>
  <p:clrMap bg1="lt1" tx1="dk1" bg2="lt2" tx2="dk2" accent1="accent1" accent2="accent2" accent3="accent3" accent4="accent4" accent5="accent5" accent6="accent6" hlink="hlink" folHlink="folHlink"/>
  <p:sldLayoutIdLst>
    <p:sldLayoutId id="2147483655" r:id="rId1"/>
    <p:sldLayoutId id="2147483656" r:id="rId2"/>
    <p:sldLayoutId id="2147483657" r:id="rId3"/>
    <p:sldLayoutId id="2147483658" r:id="rId4"/>
    <p:sldLayoutId id="2147483659" r:id="rId5"/>
    <p:sldLayoutId id="2147483660" r:id="rId6"/>
    <p:sldLayoutId id="2147483661" r:id="rId7"/>
    <p:sldLayoutId id="2147483662" r:id="rId8"/>
    <p:sldLayoutId id="2147483663" r:id="rId9"/>
    <p:sldLayoutId id="2147483664" r:id="rId10"/>
    <p:sldLayoutId id="2147483665" r:id="rId11"/>
    <p:sldLayoutId id="2147483666" r:id="rId12"/>
    <p:sldLayoutId id="2147483667" r:id="rId13"/>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hyperlink" Target="https://creativecommons.org/licenses/by-sa/4.0"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8.xml"/><Relationship Id="rId1" Type="http://schemas.openxmlformats.org/officeDocument/2006/relationships/slideLayout" Target="../slideLayouts/slideLayout12.xml"/><Relationship Id="rId4" Type="http://schemas.openxmlformats.org/officeDocument/2006/relationships/image" Target="../media/image10.png"/></Relationships>
</file>

<file path=ppt/slides/_rels/slide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0.xml"/><Relationship Id="rId1" Type="http://schemas.openxmlformats.org/officeDocument/2006/relationships/slideLayout" Target="../slideLayouts/slideLayout1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2.xml"/><Relationship Id="rId1" Type="http://schemas.openxmlformats.org/officeDocument/2006/relationships/slideLayout" Target="../slideLayouts/slideLayout12.xml"/><Relationship Id="rId6" Type="http://schemas.openxmlformats.org/officeDocument/2006/relationships/image" Target="../media/image10.png"/><Relationship Id="rId5" Type="http://schemas.openxmlformats.org/officeDocument/2006/relationships/image" Target="../media/image21.png"/><Relationship Id="rId4" Type="http://schemas.openxmlformats.org/officeDocument/2006/relationships/image" Target="../media/image19.png"/></Relationships>
</file>

<file path=ppt/slides/_rels/slide3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5.xml"/><Relationship Id="rId1" Type="http://schemas.openxmlformats.org/officeDocument/2006/relationships/slideLayout" Target="../slideLayouts/slideLayout12.xml"/><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7.xml"/><Relationship Id="rId1" Type="http://schemas.openxmlformats.org/officeDocument/2006/relationships/slideLayout" Target="../slideLayouts/slideLayout1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png"/></Relationships>
</file>

<file path=ppt/slides/_rels/slide4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
            <a:extLst>
              <a:ext uri="{FF2B5EF4-FFF2-40B4-BE49-F238E27FC236}">
                <a16:creationId xmlns:a16="http://schemas.microsoft.com/office/drawing/2014/main" id="{92341E87-65EA-FAD0-90BE-A74696D723BF}"/>
              </a:ext>
            </a:extLst>
          </p:cNvPr>
          <p:cNvSpPr/>
          <p:nvPr/>
        </p:nvSpPr>
        <p:spPr>
          <a:xfrm>
            <a:off x="0" y="0"/>
            <a:ext cx="13004800" cy="9753600"/>
          </a:xfrm>
          <a:custGeom>
            <a:avLst/>
            <a:gdLst/>
            <a:ahLst/>
            <a:cxnLst/>
            <a:rect l="l" t="t" r="r" b="b"/>
            <a:pathLst>
              <a:path w="13004800" h="9753600">
                <a:moveTo>
                  <a:pt x="13004800" y="0"/>
                </a:moveTo>
                <a:lnTo>
                  <a:pt x="0" y="0"/>
                </a:lnTo>
                <a:lnTo>
                  <a:pt x="0" y="9753600"/>
                </a:lnTo>
                <a:lnTo>
                  <a:pt x="13004800" y="9753600"/>
                </a:lnTo>
                <a:lnTo>
                  <a:pt x="13004800" y="0"/>
                </a:lnTo>
                <a:close/>
              </a:path>
            </a:pathLst>
          </a:custGeom>
          <a:solidFill>
            <a:srgbClr val="294663"/>
          </a:solidFill>
        </p:spPr>
        <p:txBody>
          <a:bodyPr wrap="square" lIns="0" tIns="0" rIns="0" bIns="0" rtlCol="0"/>
          <a:lstStyle/>
          <a:p>
            <a:endParaRPr dirty="0"/>
          </a:p>
        </p:txBody>
      </p:sp>
      <p:sp>
        <p:nvSpPr>
          <p:cNvPr id="5" name="object 4">
            <a:extLst>
              <a:ext uri="{FF2B5EF4-FFF2-40B4-BE49-F238E27FC236}">
                <a16:creationId xmlns:a16="http://schemas.microsoft.com/office/drawing/2014/main" id="{776BCDC3-03D3-C0E4-CF8D-DFA46F62C235}"/>
              </a:ext>
            </a:extLst>
          </p:cNvPr>
          <p:cNvSpPr txBox="1">
            <a:spLocks noGrp="1"/>
          </p:cNvSpPr>
          <p:nvPr>
            <p:ph type="title"/>
          </p:nvPr>
        </p:nvSpPr>
        <p:spPr>
          <a:xfrm>
            <a:off x="209594" y="4438071"/>
            <a:ext cx="9993948" cy="641201"/>
          </a:xfrm>
          <a:prstGeom prst="rect">
            <a:avLst/>
          </a:prstGeom>
        </p:spPr>
        <p:txBody>
          <a:bodyPr vert="horz" wrap="square" lIns="0" tIns="12700" rIns="0" bIns="0" rtlCol="0">
            <a:spAutoFit/>
          </a:bodyPr>
          <a:lstStyle/>
          <a:p>
            <a:pPr marL="12700">
              <a:lnSpc>
                <a:spcPct val="100000"/>
              </a:lnSpc>
              <a:spcBef>
                <a:spcPts val="100"/>
              </a:spcBef>
            </a:pPr>
            <a:r>
              <a:rPr lang="en-GB" sz="4000" b="1" spc="-385" dirty="0">
                <a:solidFill>
                  <a:srgbClr val="FFFFFF"/>
                </a:solidFill>
                <a:latin typeface="Arial MT"/>
                <a:cs typeface="Arial MT"/>
              </a:rPr>
              <a:t>Estimating Phylogeny</a:t>
            </a:r>
            <a:endParaRPr sz="4000" b="1" dirty="0">
              <a:latin typeface="Arial MT"/>
              <a:cs typeface="Arial MT"/>
            </a:endParaRPr>
          </a:p>
        </p:txBody>
      </p:sp>
    </p:spTree>
    <p:extLst>
      <p:ext uri="{BB962C8B-B14F-4D97-AF65-F5344CB8AC3E}">
        <p14:creationId xmlns:p14="http://schemas.microsoft.com/office/powerpoint/2010/main" val="39254794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61B26C-DBCB-4B4D-84B9-E2417E42FF22}"/>
              </a:ext>
            </a:extLst>
          </p:cNvPr>
          <p:cNvSpPr>
            <a:spLocks noGrp="1"/>
          </p:cNvSpPr>
          <p:nvPr>
            <p:ph type="title"/>
          </p:nvPr>
        </p:nvSpPr>
        <p:spPr>
          <a:xfrm>
            <a:off x="2605209" y="0"/>
            <a:ext cx="8450719" cy="1325563"/>
          </a:xfrm>
        </p:spPr>
        <p:txBody>
          <a:bodyPr/>
          <a:lstStyle/>
          <a:p>
            <a:r>
              <a:rPr lang="en-US" dirty="0"/>
              <a:t>how to find the right tree?</a:t>
            </a:r>
          </a:p>
        </p:txBody>
      </p:sp>
      <p:sp>
        <p:nvSpPr>
          <p:cNvPr id="3" name="Content Placeholder 2">
            <a:extLst>
              <a:ext uri="{FF2B5EF4-FFF2-40B4-BE49-F238E27FC236}">
                <a16:creationId xmlns:a16="http://schemas.microsoft.com/office/drawing/2014/main" id="{198F36A6-0872-C142-9868-BB98902774ED}"/>
              </a:ext>
            </a:extLst>
          </p:cNvPr>
          <p:cNvSpPr>
            <a:spLocks noGrp="1"/>
          </p:cNvSpPr>
          <p:nvPr>
            <p:ph idx="1"/>
          </p:nvPr>
        </p:nvSpPr>
        <p:spPr>
          <a:xfrm>
            <a:off x="2231136" y="2638044"/>
            <a:ext cx="7729728" cy="4005644"/>
          </a:xfrm>
        </p:spPr>
        <p:txBody>
          <a:bodyPr>
            <a:normAutofit fontScale="77500" lnSpcReduction="20000"/>
          </a:bodyPr>
          <a:lstStyle/>
          <a:p>
            <a:r>
              <a:rPr lang="en-US" dirty="0"/>
              <a:t>We do have algorithms that make a single tree</a:t>
            </a:r>
          </a:p>
          <a:p>
            <a:r>
              <a:rPr lang="en-US" dirty="0"/>
              <a:t>The most common of these is the </a:t>
            </a:r>
            <a:r>
              <a:rPr lang="en-US" dirty="0" err="1"/>
              <a:t>Neighbour</a:t>
            </a:r>
            <a:r>
              <a:rPr lang="en-US" dirty="0"/>
              <a:t> Joining algorithm:</a:t>
            </a:r>
          </a:p>
          <a:p>
            <a:pPr marL="571500" lvl="1" indent="-342900">
              <a:buFont typeface="+mj-lt"/>
              <a:buAutoNum type="arabicPeriod"/>
            </a:pPr>
            <a:r>
              <a:rPr lang="en-US" dirty="0"/>
              <a:t>Ask which two sequences are most similar</a:t>
            </a:r>
          </a:p>
          <a:p>
            <a:pPr marL="571500" lvl="1" indent="-342900">
              <a:buFont typeface="+mj-lt"/>
              <a:buAutoNum type="arabicPeriod"/>
            </a:pPr>
            <a:r>
              <a:rPr lang="en-US" dirty="0"/>
              <a:t>Join them together, treat as one sequence</a:t>
            </a:r>
          </a:p>
          <a:p>
            <a:pPr marL="571500" lvl="1" indent="-342900">
              <a:buFont typeface="+mj-lt"/>
              <a:buAutoNum type="arabicPeriod"/>
            </a:pPr>
            <a:r>
              <a:rPr lang="en-US" dirty="0"/>
              <a:t>Ask which sequence is next most similar, join that one as well</a:t>
            </a:r>
          </a:p>
          <a:p>
            <a:pPr marL="0" indent="0">
              <a:buNone/>
            </a:pPr>
            <a:endParaRPr lang="en-US" dirty="0"/>
          </a:p>
          <a:p>
            <a:r>
              <a:rPr lang="en-US" dirty="0"/>
              <a:t>This is fast and works fine, but only gives you the option of one tree</a:t>
            </a:r>
          </a:p>
          <a:p>
            <a:r>
              <a:rPr lang="en-US" dirty="0"/>
              <a:t>Doesn’t always give you the best tree, but you have no way of knowing</a:t>
            </a:r>
          </a:p>
          <a:p>
            <a:r>
              <a:rPr lang="en-US" dirty="0"/>
              <a:t>Need a method that actually explores different options to find the best tree</a:t>
            </a:r>
          </a:p>
          <a:p>
            <a:pPr lvl="1"/>
            <a:endParaRPr lang="en-US" dirty="0"/>
          </a:p>
          <a:p>
            <a:endParaRPr lang="en-US" dirty="0"/>
          </a:p>
          <a:p>
            <a:endParaRPr lang="en-US" dirty="0"/>
          </a:p>
          <a:p>
            <a:endParaRPr lang="en-US" dirty="0"/>
          </a:p>
        </p:txBody>
      </p:sp>
      <p:pic>
        <p:nvPicPr>
          <p:cNvPr id="4" name="Picture 3">
            <a:extLst>
              <a:ext uri="{FF2B5EF4-FFF2-40B4-BE49-F238E27FC236}">
                <a16:creationId xmlns:a16="http://schemas.microsoft.com/office/drawing/2014/main" id="{6C777111-6EE4-6945-A53C-0A649E1B6152}"/>
              </a:ext>
            </a:extLst>
          </p:cNvPr>
          <p:cNvPicPr>
            <a:picLocks noChangeAspect="1"/>
          </p:cNvPicPr>
          <p:nvPr/>
        </p:nvPicPr>
        <p:blipFill>
          <a:blip r:embed="rId3"/>
          <a:stretch>
            <a:fillRect/>
          </a:stretch>
        </p:blipFill>
        <p:spPr>
          <a:xfrm>
            <a:off x="296988" y="190500"/>
            <a:ext cx="1676400" cy="6477000"/>
          </a:xfrm>
          <a:prstGeom prst="rect">
            <a:avLst/>
          </a:prstGeom>
        </p:spPr>
      </p:pic>
      <p:sp>
        <p:nvSpPr>
          <p:cNvPr id="5" name="Rectangle 4">
            <a:extLst>
              <a:ext uri="{FF2B5EF4-FFF2-40B4-BE49-F238E27FC236}">
                <a16:creationId xmlns:a16="http://schemas.microsoft.com/office/drawing/2014/main" id="{90252A3F-8339-474A-A726-80508B2EA93C}"/>
              </a:ext>
            </a:extLst>
          </p:cNvPr>
          <p:cNvSpPr/>
          <p:nvPr/>
        </p:nvSpPr>
        <p:spPr>
          <a:xfrm>
            <a:off x="0" y="882968"/>
            <a:ext cx="2100263" cy="1188720"/>
          </a:xfrm>
          <a:prstGeom prst="rect">
            <a:avLst/>
          </a:prstGeom>
          <a:noFill/>
          <a:ln w="53975">
            <a:solidFill>
              <a:srgbClr val="AB794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516121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6815E48-8F9B-214F-989F-6204D6987ED6}"/>
              </a:ext>
            </a:extLst>
          </p:cNvPr>
          <p:cNvPicPr>
            <a:picLocks noGrp="1" noChangeAspect="1"/>
          </p:cNvPicPr>
          <p:nvPr>
            <p:ph idx="1"/>
          </p:nvPr>
        </p:nvPicPr>
        <p:blipFill rotWithShape="1">
          <a:blip r:embed="rId3"/>
          <a:srcRect t="2887" b="547"/>
          <a:stretch/>
        </p:blipFill>
        <p:spPr>
          <a:xfrm>
            <a:off x="20" y="10"/>
            <a:ext cx="12191980" cy="6857990"/>
          </a:xfrm>
          <a:prstGeom prst="rect">
            <a:avLst/>
          </a:prstGeom>
        </p:spPr>
      </p:pic>
      <p:sp>
        <p:nvSpPr>
          <p:cNvPr id="8" name="TextBox 7">
            <a:extLst>
              <a:ext uri="{FF2B5EF4-FFF2-40B4-BE49-F238E27FC236}">
                <a16:creationId xmlns:a16="http://schemas.microsoft.com/office/drawing/2014/main" id="{2B7DDBBB-94A1-8B42-83B0-B4DB4DE451C2}"/>
              </a:ext>
            </a:extLst>
          </p:cNvPr>
          <p:cNvSpPr txBox="1"/>
          <p:nvPr/>
        </p:nvSpPr>
        <p:spPr>
          <a:xfrm>
            <a:off x="0" y="6211669"/>
            <a:ext cx="2686050" cy="646331"/>
          </a:xfrm>
          <a:prstGeom prst="rect">
            <a:avLst/>
          </a:prstGeom>
          <a:noFill/>
        </p:spPr>
        <p:txBody>
          <a:bodyPr wrap="square" rtlCol="0">
            <a:spAutoFit/>
          </a:bodyPr>
          <a:lstStyle/>
          <a:p>
            <a:r>
              <a:rPr lang="en-US" dirty="0"/>
              <a:t>Slide adapted from Andrew </a:t>
            </a:r>
            <a:r>
              <a:rPr lang="en-US" dirty="0" err="1"/>
              <a:t>Rambaut</a:t>
            </a:r>
            <a:endParaRPr lang="en-US" dirty="0"/>
          </a:p>
        </p:txBody>
      </p:sp>
    </p:spTree>
    <p:extLst>
      <p:ext uri="{BB962C8B-B14F-4D97-AF65-F5344CB8AC3E}">
        <p14:creationId xmlns:p14="http://schemas.microsoft.com/office/powerpoint/2010/main" val="25778038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537A867-1C0E-2C40-9DDE-14A8253F0519}"/>
              </a:ext>
            </a:extLst>
          </p:cNvPr>
          <p:cNvPicPr>
            <a:picLocks noChangeAspect="1"/>
          </p:cNvPicPr>
          <p:nvPr/>
        </p:nvPicPr>
        <p:blipFill rotWithShape="1">
          <a:blip r:embed="rId3"/>
          <a:srcRect t="241" b="5221"/>
          <a:stretch/>
        </p:blipFill>
        <p:spPr>
          <a:xfrm>
            <a:off x="20" y="10"/>
            <a:ext cx="12191980" cy="6857990"/>
          </a:xfrm>
          <a:prstGeom prst="rect">
            <a:avLst/>
          </a:prstGeom>
        </p:spPr>
      </p:pic>
      <p:sp>
        <p:nvSpPr>
          <p:cNvPr id="6" name="TextBox 5">
            <a:extLst>
              <a:ext uri="{FF2B5EF4-FFF2-40B4-BE49-F238E27FC236}">
                <a16:creationId xmlns:a16="http://schemas.microsoft.com/office/drawing/2014/main" id="{3C0A8E47-ACC5-B24A-989C-BABEDE77C994}"/>
              </a:ext>
            </a:extLst>
          </p:cNvPr>
          <p:cNvSpPr txBox="1"/>
          <p:nvPr/>
        </p:nvSpPr>
        <p:spPr>
          <a:xfrm>
            <a:off x="0" y="6211669"/>
            <a:ext cx="2686050" cy="646331"/>
          </a:xfrm>
          <a:prstGeom prst="rect">
            <a:avLst/>
          </a:prstGeom>
          <a:noFill/>
        </p:spPr>
        <p:txBody>
          <a:bodyPr wrap="square" rtlCol="0">
            <a:spAutoFit/>
          </a:bodyPr>
          <a:lstStyle/>
          <a:p>
            <a:r>
              <a:rPr lang="en-US" dirty="0"/>
              <a:t>Slide adapted from Andrew </a:t>
            </a:r>
            <a:r>
              <a:rPr lang="en-US" dirty="0" err="1"/>
              <a:t>Rambaut</a:t>
            </a:r>
            <a:endParaRPr lang="en-US" dirty="0"/>
          </a:p>
        </p:txBody>
      </p:sp>
    </p:spTree>
    <p:extLst>
      <p:ext uri="{BB962C8B-B14F-4D97-AF65-F5344CB8AC3E}">
        <p14:creationId xmlns:p14="http://schemas.microsoft.com/office/powerpoint/2010/main" val="217981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DCAD794-45E3-F248-9398-ACA76A9B1E72}"/>
              </a:ext>
            </a:extLst>
          </p:cNvPr>
          <p:cNvPicPr>
            <a:picLocks noChangeAspect="1"/>
          </p:cNvPicPr>
          <p:nvPr/>
        </p:nvPicPr>
        <p:blipFill rotWithShape="1">
          <a:blip r:embed="rId3"/>
          <a:srcRect t="5408"/>
          <a:stretch/>
        </p:blipFill>
        <p:spPr>
          <a:xfrm>
            <a:off x="2348706" y="0"/>
            <a:ext cx="7923088" cy="6868665"/>
          </a:xfrm>
          <a:prstGeom prst="rect">
            <a:avLst/>
          </a:prstGeom>
        </p:spPr>
      </p:pic>
      <p:sp>
        <p:nvSpPr>
          <p:cNvPr id="6" name="Round Single Corner Rectangle 5">
            <a:extLst>
              <a:ext uri="{FF2B5EF4-FFF2-40B4-BE49-F238E27FC236}">
                <a16:creationId xmlns:a16="http://schemas.microsoft.com/office/drawing/2014/main" id="{D5D0EE22-68E6-4F47-A0CD-322E808A6399}"/>
              </a:ext>
            </a:extLst>
          </p:cNvPr>
          <p:cNvSpPr/>
          <p:nvPr/>
        </p:nvSpPr>
        <p:spPr>
          <a:xfrm>
            <a:off x="2348706" y="0"/>
            <a:ext cx="3137694" cy="814388"/>
          </a:xfrm>
          <a:prstGeom prst="round1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7" name="Round Single Corner Rectangle 6">
            <a:extLst>
              <a:ext uri="{FF2B5EF4-FFF2-40B4-BE49-F238E27FC236}">
                <a16:creationId xmlns:a16="http://schemas.microsoft.com/office/drawing/2014/main" id="{62D7E4E4-FDCB-A14E-BBD9-D8E8C955D202}"/>
              </a:ext>
            </a:extLst>
          </p:cNvPr>
          <p:cNvSpPr/>
          <p:nvPr/>
        </p:nvSpPr>
        <p:spPr>
          <a:xfrm>
            <a:off x="2348706" y="814388"/>
            <a:ext cx="980282" cy="1052512"/>
          </a:xfrm>
          <a:prstGeom prst="round1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8" name="Round Single Corner Rectangle 7">
            <a:extLst>
              <a:ext uri="{FF2B5EF4-FFF2-40B4-BE49-F238E27FC236}">
                <a16:creationId xmlns:a16="http://schemas.microsoft.com/office/drawing/2014/main" id="{00145BC3-0346-354E-8130-458F7864C8B5}"/>
              </a:ext>
            </a:extLst>
          </p:cNvPr>
          <p:cNvSpPr/>
          <p:nvPr/>
        </p:nvSpPr>
        <p:spPr>
          <a:xfrm>
            <a:off x="2348706" y="2171699"/>
            <a:ext cx="399257" cy="357187"/>
          </a:xfrm>
          <a:prstGeom prst="round1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9" name="TextBox 8">
            <a:extLst>
              <a:ext uri="{FF2B5EF4-FFF2-40B4-BE49-F238E27FC236}">
                <a16:creationId xmlns:a16="http://schemas.microsoft.com/office/drawing/2014/main" id="{A70A1E1C-5B2D-AA4A-AE4F-767A2B9EDFCA}"/>
              </a:ext>
            </a:extLst>
          </p:cNvPr>
          <p:cNvSpPr txBox="1"/>
          <p:nvPr/>
        </p:nvSpPr>
        <p:spPr>
          <a:xfrm>
            <a:off x="0" y="6211669"/>
            <a:ext cx="2686050" cy="646331"/>
          </a:xfrm>
          <a:prstGeom prst="rect">
            <a:avLst/>
          </a:prstGeom>
          <a:noFill/>
        </p:spPr>
        <p:txBody>
          <a:bodyPr wrap="square" rtlCol="0">
            <a:spAutoFit/>
          </a:bodyPr>
          <a:lstStyle/>
          <a:p>
            <a:r>
              <a:rPr lang="en-US" dirty="0"/>
              <a:t>Slide adapted from Andrew </a:t>
            </a:r>
            <a:r>
              <a:rPr lang="en-US" dirty="0" err="1"/>
              <a:t>Rambaut</a:t>
            </a:r>
            <a:endParaRPr lang="en-US" dirty="0"/>
          </a:p>
        </p:txBody>
      </p:sp>
    </p:spTree>
    <p:extLst>
      <p:ext uri="{BB962C8B-B14F-4D97-AF65-F5344CB8AC3E}">
        <p14:creationId xmlns:p14="http://schemas.microsoft.com/office/powerpoint/2010/main" val="26959007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3" name="Title 2">
            <a:extLst>
              <a:ext uri="{FF2B5EF4-FFF2-40B4-BE49-F238E27FC236}">
                <a16:creationId xmlns:a16="http://schemas.microsoft.com/office/drawing/2014/main" id="{D2DD37C8-F3D2-45D3-0D35-1DC4363662CD}"/>
              </a:ext>
            </a:extLst>
          </p:cNvPr>
          <p:cNvSpPr>
            <a:spLocks noGrp="1"/>
          </p:cNvSpPr>
          <p:nvPr>
            <p:ph type="title"/>
          </p:nvPr>
        </p:nvSpPr>
        <p:spPr/>
        <p:txBody>
          <a:bodyPr/>
          <a:lstStyle/>
          <a:p>
            <a:r>
              <a:rPr lang="en-US" dirty="0"/>
              <a:t>There are several methods of building trees</a:t>
            </a:r>
          </a:p>
        </p:txBody>
      </p:sp>
      <p:sp>
        <p:nvSpPr>
          <p:cNvPr id="451" name="Google Shape;451;p59"/>
          <p:cNvSpPr txBox="1">
            <a:spLocks noGrp="1"/>
          </p:cNvSpPr>
          <p:nvPr>
            <p:ph type="body" idx="1"/>
          </p:nvPr>
        </p:nvSpPr>
        <p:spPr>
          <a:xfrm>
            <a:off x="1063256" y="1450051"/>
            <a:ext cx="10286556" cy="4743768"/>
          </a:xfrm>
          <a:prstGeom prst="rect">
            <a:avLst/>
          </a:prstGeom>
          <a:noFill/>
          <a:ln>
            <a:noFill/>
          </a:ln>
        </p:spPr>
        <p:txBody>
          <a:bodyPr spcFirstLastPara="1" wrap="square" lIns="91425" tIns="45700" rIns="91425" bIns="45700" anchor="ctr" anchorCtr="0">
            <a:normAutofit/>
          </a:bodyPr>
          <a:lstStyle/>
          <a:p>
            <a:pPr marL="342900" lvl="0" indent="-342900" algn="l" rtl="0">
              <a:lnSpc>
                <a:spcPct val="90000"/>
              </a:lnSpc>
              <a:spcBef>
                <a:spcPts val="0"/>
              </a:spcBef>
              <a:spcAft>
                <a:spcPts val="0"/>
              </a:spcAft>
              <a:buSzPts val="3000"/>
              <a:buFont typeface="Arial" panose="020B0604020202020204" pitchFamily="34" charset="0"/>
              <a:buChar char="•"/>
            </a:pPr>
            <a:r>
              <a:rPr lang="en-US" sz="2400" dirty="0"/>
              <a:t>Distance-based neighbor-joining</a:t>
            </a:r>
            <a:endParaRPr sz="2400" dirty="0"/>
          </a:p>
          <a:p>
            <a:pPr marL="342900" lvl="0" indent="-342900" algn="l" rtl="0">
              <a:lnSpc>
                <a:spcPct val="90000"/>
              </a:lnSpc>
              <a:spcBef>
                <a:spcPts val="1200"/>
              </a:spcBef>
              <a:spcAft>
                <a:spcPts val="0"/>
              </a:spcAft>
              <a:buSzPts val="3000"/>
              <a:buFont typeface="Arial" panose="020B0604020202020204" pitchFamily="34" charset="0"/>
              <a:buChar char="•"/>
            </a:pPr>
            <a:r>
              <a:rPr lang="en-US" sz="2400" dirty="0"/>
              <a:t>Parsimony</a:t>
            </a:r>
            <a:endParaRPr sz="2400" dirty="0"/>
          </a:p>
          <a:p>
            <a:pPr marL="342900" lvl="0" indent="-342900" algn="l" rtl="0">
              <a:lnSpc>
                <a:spcPct val="90000"/>
              </a:lnSpc>
              <a:spcBef>
                <a:spcPts val="1200"/>
              </a:spcBef>
              <a:spcAft>
                <a:spcPts val="0"/>
              </a:spcAft>
              <a:buSzPts val="3000"/>
              <a:buFont typeface="Arial" panose="020B0604020202020204" pitchFamily="34" charset="0"/>
              <a:buChar char="•"/>
            </a:pPr>
            <a:r>
              <a:rPr lang="en-US" sz="2400" b="1" dirty="0">
                <a:solidFill>
                  <a:srgbClr val="C00000"/>
                </a:solidFill>
              </a:rPr>
              <a:t>Maximum likelihood</a:t>
            </a:r>
            <a:endParaRPr sz="2400" b="1" dirty="0"/>
          </a:p>
          <a:p>
            <a:pPr marL="342900" lvl="0" indent="-342900" algn="l" rtl="0">
              <a:lnSpc>
                <a:spcPct val="90000"/>
              </a:lnSpc>
              <a:spcBef>
                <a:spcPts val="1200"/>
              </a:spcBef>
              <a:spcAft>
                <a:spcPts val="0"/>
              </a:spcAft>
              <a:buSzPts val="3000"/>
              <a:buFont typeface="Arial" panose="020B0604020202020204" pitchFamily="34" charset="0"/>
              <a:buChar char="•"/>
            </a:pPr>
            <a:r>
              <a:rPr lang="en-US" sz="2400" dirty="0">
                <a:latin typeface="Poppins"/>
                <a:ea typeface="Poppins"/>
                <a:cs typeface="Poppins"/>
                <a:sym typeface="Poppins"/>
              </a:rPr>
              <a:t>Bayesian</a:t>
            </a:r>
            <a:endParaRPr sz="24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
            <a:extLst>
              <a:ext uri="{FF2B5EF4-FFF2-40B4-BE49-F238E27FC236}">
                <a16:creationId xmlns:a16="http://schemas.microsoft.com/office/drawing/2014/main" id="{92341E87-65EA-FAD0-90BE-A74696D723BF}"/>
              </a:ext>
            </a:extLst>
          </p:cNvPr>
          <p:cNvSpPr/>
          <p:nvPr/>
        </p:nvSpPr>
        <p:spPr>
          <a:xfrm>
            <a:off x="0" y="0"/>
            <a:ext cx="13004800" cy="9753600"/>
          </a:xfrm>
          <a:custGeom>
            <a:avLst/>
            <a:gdLst/>
            <a:ahLst/>
            <a:cxnLst/>
            <a:rect l="l" t="t" r="r" b="b"/>
            <a:pathLst>
              <a:path w="13004800" h="9753600">
                <a:moveTo>
                  <a:pt x="13004800" y="0"/>
                </a:moveTo>
                <a:lnTo>
                  <a:pt x="0" y="0"/>
                </a:lnTo>
                <a:lnTo>
                  <a:pt x="0" y="9753600"/>
                </a:lnTo>
                <a:lnTo>
                  <a:pt x="13004800" y="9753600"/>
                </a:lnTo>
                <a:lnTo>
                  <a:pt x="13004800" y="0"/>
                </a:lnTo>
                <a:close/>
              </a:path>
            </a:pathLst>
          </a:custGeom>
          <a:solidFill>
            <a:srgbClr val="294663"/>
          </a:solidFill>
        </p:spPr>
        <p:txBody>
          <a:bodyPr wrap="square" lIns="0" tIns="0" rIns="0" bIns="0" rtlCol="0"/>
          <a:lstStyle/>
          <a:p>
            <a:endParaRPr dirty="0"/>
          </a:p>
        </p:txBody>
      </p:sp>
      <p:sp>
        <p:nvSpPr>
          <p:cNvPr id="7" name="TextBox 6">
            <a:extLst>
              <a:ext uri="{FF2B5EF4-FFF2-40B4-BE49-F238E27FC236}">
                <a16:creationId xmlns:a16="http://schemas.microsoft.com/office/drawing/2014/main" id="{132835CD-5374-32F1-D741-A0E2E12CF0CE}"/>
              </a:ext>
            </a:extLst>
          </p:cNvPr>
          <p:cNvSpPr txBox="1"/>
          <p:nvPr/>
        </p:nvSpPr>
        <p:spPr>
          <a:xfrm>
            <a:off x="716973" y="2618509"/>
            <a:ext cx="10879282" cy="707886"/>
          </a:xfrm>
          <a:prstGeom prst="rect">
            <a:avLst/>
          </a:prstGeom>
          <a:noFill/>
        </p:spPr>
        <p:txBody>
          <a:bodyPr wrap="square">
            <a:spAutoFit/>
          </a:bodyPr>
          <a:lstStyle/>
          <a:p>
            <a:r>
              <a:rPr lang="en-US" sz="4000" b="1" dirty="0">
                <a:solidFill>
                  <a:schemeClr val="bg1"/>
                </a:solidFill>
                <a:latin typeface="Poppins"/>
                <a:ea typeface="Poppins"/>
                <a:cs typeface="Poppins"/>
                <a:sym typeface="Poppins"/>
              </a:rPr>
              <a:t>Building a Maximum Likelihood Tree</a:t>
            </a:r>
            <a:endParaRPr lang="en-US" sz="4000" dirty="0">
              <a:solidFill>
                <a:schemeClr val="bg1"/>
              </a:solidFill>
            </a:endParaRPr>
          </a:p>
        </p:txBody>
      </p:sp>
    </p:spTree>
    <p:extLst>
      <p:ext uri="{BB962C8B-B14F-4D97-AF65-F5344CB8AC3E}">
        <p14:creationId xmlns:p14="http://schemas.microsoft.com/office/powerpoint/2010/main" val="3690436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3" name="Title 2">
            <a:extLst>
              <a:ext uri="{FF2B5EF4-FFF2-40B4-BE49-F238E27FC236}">
                <a16:creationId xmlns:a16="http://schemas.microsoft.com/office/drawing/2014/main" id="{B30A921F-8896-2972-4238-DDA55CAEEAE6}"/>
              </a:ext>
            </a:extLst>
          </p:cNvPr>
          <p:cNvSpPr>
            <a:spLocks noGrp="1"/>
          </p:cNvSpPr>
          <p:nvPr>
            <p:ph type="title"/>
          </p:nvPr>
        </p:nvSpPr>
        <p:spPr/>
        <p:txBody>
          <a:bodyPr/>
          <a:lstStyle/>
          <a:p>
            <a:r>
              <a:rPr lang="en-US" dirty="0"/>
              <a:t>Building maximum likelihood trees</a:t>
            </a:r>
          </a:p>
        </p:txBody>
      </p:sp>
      <p:sp>
        <p:nvSpPr>
          <p:cNvPr id="110" name="Google Shape;110;p6"/>
          <p:cNvSpPr txBox="1">
            <a:spLocks noGrp="1"/>
          </p:cNvSpPr>
          <p:nvPr>
            <p:ph type="body" idx="1"/>
          </p:nvPr>
        </p:nvSpPr>
        <p:spPr>
          <a:xfrm>
            <a:off x="880200" y="1715179"/>
            <a:ext cx="10431600" cy="4250192"/>
          </a:xfrm>
          <a:prstGeom prst="rect">
            <a:avLst/>
          </a:prstGeom>
          <a:noFill/>
          <a:ln>
            <a:noFill/>
          </a:ln>
        </p:spPr>
        <p:txBody>
          <a:bodyPr spcFirstLastPara="1" wrap="square" lIns="91425" tIns="45700" rIns="91425" bIns="45700" anchor="ctr" anchorCtr="0">
            <a:normAutofit/>
          </a:bodyPr>
          <a:lstStyle/>
          <a:p>
            <a:pPr lvl="0" indent="-457200" algn="l" rtl="0">
              <a:lnSpc>
                <a:spcPct val="90000"/>
              </a:lnSpc>
              <a:spcBef>
                <a:spcPts val="0"/>
              </a:spcBef>
              <a:spcAft>
                <a:spcPts val="0"/>
              </a:spcAft>
              <a:buSzPts val="2600"/>
              <a:buFont typeface="Arial" panose="020B0604020202020204" pitchFamily="34" charset="0"/>
              <a:buChar char="•"/>
            </a:pPr>
            <a:r>
              <a:rPr lang="en-US" sz="2600" dirty="0">
                <a:latin typeface="Poppins"/>
                <a:ea typeface="Poppins"/>
                <a:cs typeface="Poppins"/>
                <a:sym typeface="Poppins"/>
              </a:rPr>
              <a:t>Maximum Likelihood (ML): a statistical framework that allows us to assess which hypothesis (tree) best explains ou</a:t>
            </a:r>
            <a:r>
              <a:rPr lang="en-US" sz="2600" dirty="0"/>
              <a:t>r data (the sequences)</a:t>
            </a:r>
          </a:p>
          <a:p>
            <a:pPr lvl="0" indent="-457200" algn="l" rtl="0">
              <a:lnSpc>
                <a:spcPct val="90000"/>
              </a:lnSpc>
              <a:spcBef>
                <a:spcPts val="0"/>
              </a:spcBef>
              <a:spcAft>
                <a:spcPts val="0"/>
              </a:spcAft>
              <a:buSzPts val="2600"/>
              <a:buFont typeface="Arial" panose="020B0604020202020204" pitchFamily="34" charset="0"/>
              <a:buChar char="•"/>
            </a:pPr>
            <a:endParaRPr sz="2600" dirty="0">
              <a:latin typeface="Poppins"/>
              <a:ea typeface="Poppins"/>
              <a:cs typeface="Poppins"/>
              <a:sym typeface="Poppins"/>
            </a:endParaRPr>
          </a:p>
          <a:p>
            <a:pPr lvl="0" indent="-457200" algn="l" rtl="0">
              <a:lnSpc>
                <a:spcPct val="90000"/>
              </a:lnSpc>
              <a:spcBef>
                <a:spcPts val="0"/>
              </a:spcBef>
              <a:spcAft>
                <a:spcPts val="0"/>
              </a:spcAft>
              <a:buSzPts val="2600"/>
              <a:buFont typeface="Arial" panose="020B0604020202020204" pitchFamily="34" charset="0"/>
              <a:buChar char="•"/>
            </a:pPr>
            <a:r>
              <a:rPr lang="en-US" sz="2600" dirty="0">
                <a:latin typeface="Poppins"/>
                <a:ea typeface="Poppins"/>
                <a:cs typeface="Poppins"/>
                <a:sym typeface="Poppins"/>
              </a:rPr>
              <a:t>The degree to which the data or alignment supports a hypothesis or tree is termed the </a:t>
            </a:r>
            <a:r>
              <a:rPr lang="en-US" sz="2600" b="1" i="1" dirty="0">
                <a:latin typeface="Poppins"/>
                <a:ea typeface="Poppins"/>
                <a:cs typeface="Poppins"/>
                <a:sym typeface="Poppins"/>
              </a:rPr>
              <a:t>likelihood</a:t>
            </a:r>
            <a:r>
              <a:rPr lang="en-US" sz="2600" dirty="0">
                <a:latin typeface="Poppins"/>
                <a:ea typeface="Poppins"/>
                <a:cs typeface="Poppins"/>
                <a:sym typeface="Poppins"/>
              </a:rPr>
              <a:t>.</a:t>
            </a:r>
          </a:p>
          <a:p>
            <a:pPr lvl="0" indent="-457200" algn="l" rtl="0">
              <a:lnSpc>
                <a:spcPct val="90000"/>
              </a:lnSpc>
              <a:spcBef>
                <a:spcPts val="0"/>
              </a:spcBef>
              <a:spcAft>
                <a:spcPts val="0"/>
              </a:spcAft>
              <a:buSzPts val="2600"/>
              <a:buFont typeface="Arial" panose="020B0604020202020204" pitchFamily="34" charset="0"/>
              <a:buChar char="•"/>
            </a:pPr>
            <a:endParaRPr dirty="0"/>
          </a:p>
          <a:p>
            <a:pPr lvl="0" indent="-457200" algn="l" rtl="0">
              <a:lnSpc>
                <a:spcPct val="90000"/>
              </a:lnSpc>
              <a:spcBef>
                <a:spcPts val="1200"/>
              </a:spcBef>
              <a:spcAft>
                <a:spcPts val="0"/>
              </a:spcAft>
              <a:buSzPts val="2600"/>
              <a:buFont typeface="Arial" panose="020B0604020202020204" pitchFamily="34" charset="0"/>
              <a:buChar char="•"/>
            </a:pPr>
            <a:r>
              <a:rPr lang="en-US" sz="2600" dirty="0"/>
              <a:t>ML is a very statistically robust method to model sequence evolution and generate a single tree or phylogeny </a:t>
            </a:r>
            <a:endParaRPr sz="2600" dirty="0">
              <a:latin typeface="Poppins"/>
              <a:ea typeface="Poppins"/>
              <a:cs typeface="Poppins"/>
              <a:sym typeface="Poppins"/>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pic>
        <p:nvPicPr>
          <p:cNvPr id="116" name="Google Shape;116;p7" descr="A picture containing text, athletic game, ball&#10;&#10;Description automatically generated"/>
          <p:cNvPicPr preferRelativeResize="0"/>
          <p:nvPr/>
        </p:nvPicPr>
        <p:blipFill rotWithShape="1">
          <a:blip r:embed="rId3">
            <a:alphaModFix/>
          </a:blip>
          <a:srcRect t="4471" r="5027" b="5607"/>
          <a:stretch/>
        </p:blipFill>
        <p:spPr>
          <a:xfrm>
            <a:off x="551902" y="2044181"/>
            <a:ext cx="2789076" cy="2709965"/>
          </a:xfrm>
          <a:prstGeom prst="rect">
            <a:avLst/>
          </a:prstGeom>
          <a:noFill/>
          <a:ln>
            <a:noFill/>
          </a:ln>
        </p:spPr>
      </p:pic>
      <p:sp>
        <p:nvSpPr>
          <p:cNvPr id="118" name="Google Shape;118;p7"/>
          <p:cNvSpPr txBox="1"/>
          <p:nvPr/>
        </p:nvSpPr>
        <p:spPr>
          <a:xfrm>
            <a:off x="4479690" y="2108316"/>
            <a:ext cx="462300" cy="585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1">
                <a:solidFill>
                  <a:schemeClr val="dk1"/>
                </a:solidFill>
                <a:latin typeface="Courier New"/>
                <a:ea typeface="Courier New"/>
                <a:cs typeface="Courier New"/>
                <a:sym typeface="Courier New"/>
              </a:rPr>
              <a:t>A</a:t>
            </a:r>
            <a:endParaRPr b="1"/>
          </a:p>
        </p:txBody>
      </p:sp>
      <p:sp>
        <p:nvSpPr>
          <p:cNvPr id="119" name="Google Shape;119;p7"/>
          <p:cNvSpPr txBox="1"/>
          <p:nvPr/>
        </p:nvSpPr>
        <p:spPr>
          <a:xfrm>
            <a:off x="6637303" y="2061707"/>
            <a:ext cx="462300" cy="585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1">
                <a:solidFill>
                  <a:schemeClr val="dk1"/>
                </a:solidFill>
                <a:latin typeface="Courier New"/>
                <a:ea typeface="Courier New"/>
                <a:cs typeface="Courier New"/>
                <a:sym typeface="Courier New"/>
              </a:rPr>
              <a:t>G</a:t>
            </a:r>
            <a:endParaRPr b="1"/>
          </a:p>
        </p:txBody>
      </p:sp>
      <p:sp>
        <p:nvSpPr>
          <p:cNvPr id="120" name="Google Shape;120;p7"/>
          <p:cNvSpPr txBox="1"/>
          <p:nvPr/>
        </p:nvSpPr>
        <p:spPr>
          <a:xfrm>
            <a:off x="4450695" y="4213243"/>
            <a:ext cx="462300" cy="585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1">
                <a:solidFill>
                  <a:schemeClr val="dk1"/>
                </a:solidFill>
                <a:latin typeface="Courier New"/>
                <a:ea typeface="Courier New"/>
                <a:cs typeface="Courier New"/>
                <a:sym typeface="Courier New"/>
              </a:rPr>
              <a:t>C</a:t>
            </a:r>
            <a:endParaRPr b="1"/>
          </a:p>
        </p:txBody>
      </p:sp>
      <p:sp>
        <p:nvSpPr>
          <p:cNvPr id="121" name="Google Shape;121;p7"/>
          <p:cNvSpPr txBox="1"/>
          <p:nvPr/>
        </p:nvSpPr>
        <p:spPr>
          <a:xfrm>
            <a:off x="6637303" y="4201197"/>
            <a:ext cx="462300" cy="585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1">
                <a:solidFill>
                  <a:schemeClr val="dk1"/>
                </a:solidFill>
                <a:latin typeface="Courier New"/>
                <a:ea typeface="Courier New"/>
                <a:cs typeface="Courier New"/>
                <a:sym typeface="Courier New"/>
              </a:rPr>
              <a:t>T</a:t>
            </a:r>
            <a:endParaRPr b="1"/>
          </a:p>
        </p:txBody>
      </p:sp>
      <p:cxnSp>
        <p:nvCxnSpPr>
          <p:cNvPr id="122" name="Google Shape;122;p7"/>
          <p:cNvCxnSpPr/>
          <p:nvPr/>
        </p:nvCxnSpPr>
        <p:spPr>
          <a:xfrm>
            <a:off x="4793131" y="2709714"/>
            <a:ext cx="1724400" cy="1601400"/>
          </a:xfrm>
          <a:prstGeom prst="straightConnector1">
            <a:avLst/>
          </a:prstGeom>
          <a:noFill/>
          <a:ln w="31750" cap="flat" cmpd="sng">
            <a:solidFill>
              <a:schemeClr val="dk1"/>
            </a:solidFill>
            <a:prstDash val="solid"/>
            <a:round/>
            <a:headEnd type="none" w="sm" len="sm"/>
            <a:tailEnd type="triangle" w="med" len="med"/>
          </a:ln>
        </p:spPr>
      </p:cxnSp>
      <p:grpSp>
        <p:nvGrpSpPr>
          <p:cNvPr id="123" name="Google Shape;123;p7"/>
          <p:cNvGrpSpPr/>
          <p:nvPr/>
        </p:nvGrpSpPr>
        <p:grpSpPr>
          <a:xfrm>
            <a:off x="4800656" y="2579521"/>
            <a:ext cx="1948901" cy="1794748"/>
            <a:chOff x="8088351" y="3240664"/>
            <a:chExt cx="1948901" cy="1794748"/>
          </a:xfrm>
        </p:grpSpPr>
        <p:cxnSp>
          <p:nvCxnSpPr>
            <p:cNvPr id="124" name="Google Shape;124;p7"/>
            <p:cNvCxnSpPr/>
            <p:nvPr/>
          </p:nvCxnSpPr>
          <p:spPr>
            <a:xfrm rot="10800000" flipH="1">
              <a:off x="8268003" y="3327976"/>
              <a:ext cx="1769249" cy="1707436"/>
            </a:xfrm>
            <a:prstGeom prst="straightConnector1">
              <a:avLst/>
            </a:prstGeom>
            <a:noFill/>
            <a:ln w="31750" cap="flat" cmpd="sng">
              <a:solidFill>
                <a:schemeClr val="dk1"/>
              </a:solidFill>
              <a:prstDash val="solid"/>
              <a:round/>
              <a:headEnd type="none" w="sm" len="sm"/>
              <a:tailEnd type="triangle" w="med" len="med"/>
            </a:ln>
          </p:spPr>
        </p:cxnSp>
        <p:cxnSp>
          <p:nvCxnSpPr>
            <p:cNvPr id="125" name="Google Shape;125;p7"/>
            <p:cNvCxnSpPr/>
            <p:nvPr/>
          </p:nvCxnSpPr>
          <p:spPr>
            <a:xfrm flipH="1">
              <a:off x="8088351" y="3240664"/>
              <a:ext cx="1762795" cy="1668285"/>
            </a:xfrm>
            <a:prstGeom prst="straightConnector1">
              <a:avLst/>
            </a:prstGeom>
            <a:noFill/>
            <a:ln w="31750" cap="flat" cmpd="sng">
              <a:solidFill>
                <a:schemeClr val="dk1"/>
              </a:solidFill>
              <a:prstDash val="solid"/>
              <a:round/>
              <a:headEnd type="none" w="sm" len="sm"/>
              <a:tailEnd type="triangle" w="med" len="med"/>
            </a:ln>
          </p:spPr>
        </p:cxnSp>
      </p:grpSp>
      <p:cxnSp>
        <p:nvCxnSpPr>
          <p:cNvPr id="126" name="Google Shape;126;p7"/>
          <p:cNvCxnSpPr/>
          <p:nvPr/>
        </p:nvCxnSpPr>
        <p:spPr>
          <a:xfrm rot="10800000">
            <a:off x="4949376" y="2553065"/>
            <a:ext cx="1747800" cy="1584900"/>
          </a:xfrm>
          <a:prstGeom prst="straightConnector1">
            <a:avLst/>
          </a:prstGeom>
          <a:noFill/>
          <a:ln w="31750" cap="flat" cmpd="sng">
            <a:solidFill>
              <a:schemeClr val="dk1"/>
            </a:solidFill>
            <a:prstDash val="solid"/>
            <a:round/>
            <a:headEnd type="none" w="sm" len="sm"/>
            <a:tailEnd type="triangle" w="med" len="med"/>
          </a:ln>
        </p:spPr>
      </p:cxnSp>
      <p:grpSp>
        <p:nvGrpSpPr>
          <p:cNvPr id="127" name="Google Shape;127;p7"/>
          <p:cNvGrpSpPr/>
          <p:nvPr/>
        </p:nvGrpSpPr>
        <p:grpSpPr>
          <a:xfrm>
            <a:off x="5079476" y="2342550"/>
            <a:ext cx="1472219" cy="141083"/>
            <a:chOff x="8367171" y="3003693"/>
            <a:chExt cx="1472219" cy="141083"/>
          </a:xfrm>
        </p:grpSpPr>
        <p:cxnSp>
          <p:nvCxnSpPr>
            <p:cNvPr id="128" name="Google Shape;128;p7"/>
            <p:cNvCxnSpPr/>
            <p:nvPr/>
          </p:nvCxnSpPr>
          <p:spPr>
            <a:xfrm rot="10800000">
              <a:off x="8367171" y="3003693"/>
              <a:ext cx="1433765" cy="0"/>
            </a:xfrm>
            <a:prstGeom prst="straightConnector1">
              <a:avLst/>
            </a:prstGeom>
            <a:noFill/>
            <a:ln w="31750" cap="flat" cmpd="sng">
              <a:solidFill>
                <a:schemeClr val="dk1"/>
              </a:solidFill>
              <a:prstDash val="solid"/>
              <a:round/>
              <a:headEnd type="none" w="sm" len="sm"/>
              <a:tailEnd type="triangle" w="med" len="med"/>
            </a:ln>
          </p:spPr>
        </p:cxnSp>
        <p:cxnSp>
          <p:nvCxnSpPr>
            <p:cNvPr id="129" name="Google Shape;129;p7"/>
            <p:cNvCxnSpPr/>
            <p:nvPr/>
          </p:nvCxnSpPr>
          <p:spPr>
            <a:xfrm>
              <a:off x="8382605" y="3144776"/>
              <a:ext cx="1456785" cy="0"/>
            </a:xfrm>
            <a:prstGeom prst="straightConnector1">
              <a:avLst/>
            </a:prstGeom>
            <a:noFill/>
            <a:ln w="31750" cap="flat" cmpd="sng">
              <a:solidFill>
                <a:schemeClr val="dk1"/>
              </a:solidFill>
              <a:prstDash val="solid"/>
              <a:round/>
              <a:headEnd type="none" w="sm" len="sm"/>
              <a:tailEnd type="triangle" w="med" len="med"/>
            </a:ln>
          </p:spPr>
        </p:cxnSp>
      </p:grpSp>
      <p:grpSp>
        <p:nvGrpSpPr>
          <p:cNvPr id="130" name="Google Shape;130;p7"/>
          <p:cNvGrpSpPr/>
          <p:nvPr/>
        </p:nvGrpSpPr>
        <p:grpSpPr>
          <a:xfrm rot="5400000">
            <a:off x="3844999" y="3425619"/>
            <a:ext cx="1472219" cy="141083"/>
            <a:chOff x="8367170" y="5062831"/>
            <a:chExt cx="1472219" cy="141083"/>
          </a:xfrm>
        </p:grpSpPr>
        <p:cxnSp>
          <p:nvCxnSpPr>
            <p:cNvPr id="131" name="Google Shape;131;p7"/>
            <p:cNvCxnSpPr/>
            <p:nvPr/>
          </p:nvCxnSpPr>
          <p:spPr>
            <a:xfrm rot="10800000">
              <a:off x="8367170" y="5062831"/>
              <a:ext cx="1433765" cy="0"/>
            </a:xfrm>
            <a:prstGeom prst="straightConnector1">
              <a:avLst/>
            </a:prstGeom>
            <a:noFill/>
            <a:ln w="31750" cap="flat" cmpd="sng">
              <a:solidFill>
                <a:schemeClr val="dk1"/>
              </a:solidFill>
              <a:prstDash val="solid"/>
              <a:round/>
              <a:headEnd type="none" w="sm" len="sm"/>
              <a:tailEnd type="triangle" w="med" len="med"/>
            </a:ln>
          </p:spPr>
        </p:cxnSp>
        <p:cxnSp>
          <p:nvCxnSpPr>
            <p:cNvPr id="132" name="Google Shape;132;p7"/>
            <p:cNvCxnSpPr/>
            <p:nvPr/>
          </p:nvCxnSpPr>
          <p:spPr>
            <a:xfrm>
              <a:off x="8382604" y="5203914"/>
              <a:ext cx="1456785" cy="0"/>
            </a:xfrm>
            <a:prstGeom prst="straightConnector1">
              <a:avLst/>
            </a:prstGeom>
            <a:noFill/>
            <a:ln w="31750" cap="flat" cmpd="sng">
              <a:solidFill>
                <a:schemeClr val="dk1"/>
              </a:solidFill>
              <a:prstDash val="solid"/>
              <a:round/>
              <a:headEnd type="none" w="sm" len="sm"/>
              <a:tailEnd type="triangle" w="med" len="med"/>
            </a:ln>
          </p:spPr>
        </p:cxnSp>
      </p:grpSp>
      <p:grpSp>
        <p:nvGrpSpPr>
          <p:cNvPr id="133" name="Google Shape;133;p7"/>
          <p:cNvGrpSpPr/>
          <p:nvPr/>
        </p:nvGrpSpPr>
        <p:grpSpPr>
          <a:xfrm rot="5400000">
            <a:off x="6165778" y="3320905"/>
            <a:ext cx="1472219" cy="141083"/>
            <a:chOff x="8367170" y="5062831"/>
            <a:chExt cx="1472219" cy="141083"/>
          </a:xfrm>
        </p:grpSpPr>
        <p:cxnSp>
          <p:nvCxnSpPr>
            <p:cNvPr id="134" name="Google Shape;134;p7"/>
            <p:cNvCxnSpPr/>
            <p:nvPr/>
          </p:nvCxnSpPr>
          <p:spPr>
            <a:xfrm rot="10800000">
              <a:off x="8367170" y="5062831"/>
              <a:ext cx="1433765" cy="0"/>
            </a:xfrm>
            <a:prstGeom prst="straightConnector1">
              <a:avLst/>
            </a:prstGeom>
            <a:noFill/>
            <a:ln w="31750" cap="flat" cmpd="sng">
              <a:solidFill>
                <a:schemeClr val="dk1"/>
              </a:solidFill>
              <a:prstDash val="solid"/>
              <a:round/>
              <a:headEnd type="none" w="sm" len="sm"/>
              <a:tailEnd type="triangle" w="med" len="med"/>
            </a:ln>
          </p:spPr>
        </p:cxnSp>
        <p:cxnSp>
          <p:nvCxnSpPr>
            <p:cNvPr id="135" name="Google Shape;135;p7"/>
            <p:cNvCxnSpPr/>
            <p:nvPr/>
          </p:nvCxnSpPr>
          <p:spPr>
            <a:xfrm>
              <a:off x="8382604" y="5203914"/>
              <a:ext cx="1456785" cy="0"/>
            </a:xfrm>
            <a:prstGeom prst="straightConnector1">
              <a:avLst/>
            </a:prstGeom>
            <a:noFill/>
            <a:ln w="31750" cap="flat" cmpd="sng">
              <a:solidFill>
                <a:schemeClr val="dk1"/>
              </a:solidFill>
              <a:prstDash val="solid"/>
              <a:round/>
              <a:headEnd type="none" w="sm" len="sm"/>
              <a:tailEnd type="triangle" w="med" len="med"/>
            </a:ln>
          </p:spPr>
        </p:cxnSp>
      </p:grpSp>
      <p:grpSp>
        <p:nvGrpSpPr>
          <p:cNvPr id="136" name="Google Shape;136;p7"/>
          <p:cNvGrpSpPr/>
          <p:nvPr/>
        </p:nvGrpSpPr>
        <p:grpSpPr>
          <a:xfrm>
            <a:off x="4986762" y="4504462"/>
            <a:ext cx="1472219" cy="141083"/>
            <a:chOff x="8367171" y="3003693"/>
            <a:chExt cx="1472219" cy="141083"/>
          </a:xfrm>
        </p:grpSpPr>
        <p:cxnSp>
          <p:nvCxnSpPr>
            <p:cNvPr id="137" name="Google Shape;137;p7"/>
            <p:cNvCxnSpPr/>
            <p:nvPr/>
          </p:nvCxnSpPr>
          <p:spPr>
            <a:xfrm rot="10800000">
              <a:off x="8367171" y="3003693"/>
              <a:ext cx="1433765" cy="0"/>
            </a:xfrm>
            <a:prstGeom prst="straightConnector1">
              <a:avLst/>
            </a:prstGeom>
            <a:noFill/>
            <a:ln w="31750" cap="flat" cmpd="sng">
              <a:solidFill>
                <a:schemeClr val="dk1"/>
              </a:solidFill>
              <a:prstDash val="solid"/>
              <a:round/>
              <a:headEnd type="none" w="sm" len="sm"/>
              <a:tailEnd type="triangle" w="med" len="med"/>
            </a:ln>
          </p:spPr>
        </p:cxnSp>
        <p:cxnSp>
          <p:nvCxnSpPr>
            <p:cNvPr id="138" name="Google Shape;138;p7"/>
            <p:cNvCxnSpPr/>
            <p:nvPr/>
          </p:nvCxnSpPr>
          <p:spPr>
            <a:xfrm>
              <a:off x="8382605" y="3144776"/>
              <a:ext cx="1456785" cy="0"/>
            </a:xfrm>
            <a:prstGeom prst="straightConnector1">
              <a:avLst/>
            </a:prstGeom>
            <a:noFill/>
            <a:ln w="31750" cap="flat" cmpd="sng">
              <a:solidFill>
                <a:schemeClr val="dk1"/>
              </a:solidFill>
              <a:prstDash val="solid"/>
              <a:round/>
              <a:headEnd type="none" w="sm" len="sm"/>
              <a:tailEnd type="triangle" w="med" len="med"/>
            </a:ln>
          </p:spPr>
        </p:cxnSp>
      </p:grpSp>
      <p:sp>
        <p:nvSpPr>
          <p:cNvPr id="139" name="Google Shape;139;p7"/>
          <p:cNvSpPr txBox="1"/>
          <p:nvPr/>
        </p:nvSpPr>
        <p:spPr>
          <a:xfrm>
            <a:off x="3626426" y="2895645"/>
            <a:ext cx="755367" cy="120032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7200" dirty="0">
                <a:solidFill>
                  <a:schemeClr val="dk1"/>
                </a:solidFill>
                <a:latin typeface="Corbel"/>
                <a:ea typeface="Corbel"/>
                <a:cs typeface="Corbel"/>
                <a:sym typeface="Corbel"/>
              </a:rPr>
              <a:t>+</a:t>
            </a:r>
            <a:endParaRPr dirty="0"/>
          </a:p>
        </p:txBody>
      </p:sp>
      <p:sp>
        <p:nvSpPr>
          <p:cNvPr id="140" name="Google Shape;140;p7"/>
          <p:cNvSpPr/>
          <p:nvPr/>
        </p:nvSpPr>
        <p:spPr>
          <a:xfrm>
            <a:off x="7293674" y="3415987"/>
            <a:ext cx="1424700" cy="275400"/>
          </a:xfrm>
          <a:prstGeom prst="rightArrow">
            <a:avLst>
              <a:gd name="adj1" fmla="val 50000"/>
              <a:gd name="adj2" fmla="val 50000"/>
            </a:avLst>
          </a:prstGeom>
          <a:solidFill>
            <a:schemeClr val="dk1"/>
          </a:solidFill>
          <a:ln w="107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orbel"/>
              <a:ea typeface="Corbel"/>
              <a:cs typeface="Corbel"/>
              <a:sym typeface="Corbel"/>
            </a:endParaRPr>
          </a:p>
        </p:txBody>
      </p:sp>
      <p:sp>
        <p:nvSpPr>
          <p:cNvPr id="141" name="Google Shape;141;p7"/>
          <p:cNvSpPr/>
          <p:nvPr/>
        </p:nvSpPr>
        <p:spPr>
          <a:xfrm>
            <a:off x="8861786" y="2405512"/>
            <a:ext cx="2532000" cy="267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a:solidFill>
                  <a:srgbClr val="00B050"/>
                </a:solidFill>
                <a:latin typeface="Courier New"/>
                <a:ea typeface="Courier New"/>
                <a:cs typeface="Courier New"/>
                <a:sym typeface="Courier New"/>
              </a:rPr>
              <a:t>G</a:t>
            </a:r>
            <a:r>
              <a:rPr lang="en-US" sz="2800" b="1">
                <a:solidFill>
                  <a:schemeClr val="dk1"/>
                </a:solidFill>
                <a:latin typeface="Courier New"/>
                <a:ea typeface="Courier New"/>
                <a:cs typeface="Courier New"/>
                <a:sym typeface="Courier New"/>
              </a:rPr>
              <a:t>T</a:t>
            </a:r>
            <a:r>
              <a:rPr lang="en-US" sz="2800" b="1">
                <a:solidFill>
                  <a:srgbClr val="A5A5A5"/>
                </a:solidFill>
                <a:latin typeface="Courier New"/>
                <a:ea typeface="Courier New"/>
                <a:cs typeface="Courier New"/>
                <a:sym typeface="Courier New"/>
              </a:rPr>
              <a:t>C</a:t>
            </a:r>
            <a:r>
              <a:rPr lang="en-US" sz="2800" b="1">
                <a:solidFill>
                  <a:srgbClr val="FFC000"/>
                </a:solidFill>
                <a:latin typeface="Courier New"/>
                <a:ea typeface="Courier New"/>
                <a:cs typeface="Courier New"/>
                <a:sym typeface="Courier New"/>
              </a:rPr>
              <a:t>T</a:t>
            </a:r>
            <a:r>
              <a:rPr lang="en-US" sz="2800" b="1">
                <a:solidFill>
                  <a:schemeClr val="dk1"/>
                </a:solidFill>
                <a:latin typeface="Courier New"/>
                <a:ea typeface="Courier New"/>
                <a:cs typeface="Courier New"/>
                <a:sym typeface="Courier New"/>
              </a:rPr>
              <a:t>C</a:t>
            </a:r>
            <a:r>
              <a:rPr lang="en-US" sz="2800" b="1">
                <a:solidFill>
                  <a:srgbClr val="FF0000"/>
                </a:solidFill>
                <a:latin typeface="Courier New"/>
                <a:ea typeface="Courier New"/>
                <a:cs typeface="Courier New"/>
                <a:sym typeface="Courier New"/>
              </a:rPr>
              <a:t>G</a:t>
            </a:r>
            <a:r>
              <a:rPr lang="en-US" sz="2800" b="1">
                <a:solidFill>
                  <a:schemeClr val="dk1"/>
                </a:solidFill>
                <a:latin typeface="Courier New"/>
                <a:ea typeface="Courier New"/>
                <a:cs typeface="Courier New"/>
                <a:sym typeface="Courier New"/>
              </a:rPr>
              <a:t>GCTC</a:t>
            </a:r>
            <a:endParaRPr sz="2800" b="1">
              <a:solidFill>
                <a:srgbClr val="FF0000"/>
              </a:solidFill>
              <a:latin typeface="Courier New"/>
              <a:ea typeface="Courier New"/>
              <a:cs typeface="Courier New"/>
              <a:sym typeface="Courier New"/>
            </a:endParaRPr>
          </a:p>
          <a:p>
            <a:pPr marL="0" marR="0" lvl="0" indent="0" algn="l" rtl="0">
              <a:spcBef>
                <a:spcPts val="0"/>
              </a:spcBef>
              <a:spcAft>
                <a:spcPts val="0"/>
              </a:spcAft>
              <a:buNone/>
            </a:pPr>
            <a:r>
              <a:rPr lang="en-US" sz="2800" b="1">
                <a:solidFill>
                  <a:srgbClr val="00B050"/>
                </a:solidFill>
                <a:latin typeface="Courier New"/>
                <a:ea typeface="Courier New"/>
                <a:cs typeface="Courier New"/>
                <a:sym typeface="Courier New"/>
              </a:rPr>
              <a:t>G</a:t>
            </a:r>
            <a:r>
              <a:rPr lang="en-US" sz="2800" b="1">
                <a:solidFill>
                  <a:schemeClr val="dk1"/>
                </a:solidFill>
                <a:latin typeface="Courier New"/>
                <a:ea typeface="Courier New"/>
                <a:cs typeface="Courier New"/>
                <a:sym typeface="Courier New"/>
              </a:rPr>
              <a:t>TG</a:t>
            </a:r>
            <a:r>
              <a:rPr lang="en-US" sz="2800" b="1">
                <a:solidFill>
                  <a:srgbClr val="FFC000"/>
                </a:solidFill>
                <a:latin typeface="Courier New"/>
                <a:ea typeface="Courier New"/>
                <a:cs typeface="Courier New"/>
                <a:sym typeface="Courier New"/>
              </a:rPr>
              <a:t>T</a:t>
            </a:r>
            <a:r>
              <a:rPr lang="en-US" sz="2800" b="1">
                <a:solidFill>
                  <a:schemeClr val="dk1"/>
                </a:solidFill>
                <a:latin typeface="Courier New"/>
                <a:ea typeface="Courier New"/>
                <a:cs typeface="Courier New"/>
                <a:sym typeface="Courier New"/>
              </a:rPr>
              <a:t>C</a:t>
            </a:r>
            <a:r>
              <a:rPr lang="en-US" sz="2800" b="1">
                <a:solidFill>
                  <a:srgbClr val="FF0000"/>
                </a:solidFill>
                <a:latin typeface="Courier New"/>
                <a:ea typeface="Courier New"/>
                <a:cs typeface="Courier New"/>
                <a:sym typeface="Courier New"/>
              </a:rPr>
              <a:t>G</a:t>
            </a:r>
            <a:r>
              <a:rPr lang="en-US" sz="2800" b="1">
                <a:solidFill>
                  <a:schemeClr val="dk1"/>
                </a:solidFill>
                <a:latin typeface="Courier New"/>
                <a:ea typeface="Courier New"/>
                <a:cs typeface="Courier New"/>
                <a:sym typeface="Courier New"/>
              </a:rPr>
              <a:t>GCTA</a:t>
            </a:r>
            <a:endParaRPr sz="2800" b="1">
              <a:solidFill>
                <a:srgbClr val="FF0000"/>
              </a:solidFill>
              <a:latin typeface="Courier New"/>
              <a:ea typeface="Courier New"/>
              <a:cs typeface="Courier New"/>
              <a:sym typeface="Courier New"/>
            </a:endParaRPr>
          </a:p>
          <a:p>
            <a:pPr marL="0" marR="0" lvl="0" indent="0" algn="l" rtl="0">
              <a:spcBef>
                <a:spcPts val="0"/>
              </a:spcBef>
              <a:spcAft>
                <a:spcPts val="0"/>
              </a:spcAft>
              <a:buNone/>
            </a:pPr>
            <a:r>
              <a:rPr lang="en-US" sz="2800" b="1">
                <a:solidFill>
                  <a:srgbClr val="00B050"/>
                </a:solidFill>
                <a:latin typeface="Courier New"/>
                <a:ea typeface="Courier New"/>
                <a:cs typeface="Courier New"/>
                <a:sym typeface="Courier New"/>
              </a:rPr>
              <a:t>G</a:t>
            </a:r>
            <a:r>
              <a:rPr lang="en-US" sz="2800" b="1">
                <a:solidFill>
                  <a:schemeClr val="dk1"/>
                </a:solidFill>
                <a:latin typeface="Courier New"/>
                <a:ea typeface="Courier New"/>
                <a:cs typeface="Courier New"/>
                <a:sym typeface="Courier New"/>
              </a:rPr>
              <a:t>TG</a:t>
            </a:r>
            <a:r>
              <a:rPr lang="en-US" sz="2800" b="1">
                <a:solidFill>
                  <a:srgbClr val="FFC000"/>
                </a:solidFill>
                <a:latin typeface="Courier New"/>
                <a:ea typeface="Courier New"/>
                <a:cs typeface="Courier New"/>
                <a:sym typeface="Courier New"/>
              </a:rPr>
              <a:t>T</a:t>
            </a:r>
            <a:r>
              <a:rPr lang="en-US" sz="2800" b="1">
                <a:solidFill>
                  <a:schemeClr val="dk1"/>
                </a:solidFill>
                <a:latin typeface="Courier New"/>
                <a:ea typeface="Courier New"/>
                <a:cs typeface="Courier New"/>
                <a:sym typeface="Courier New"/>
              </a:rPr>
              <a:t>CAGCTA</a:t>
            </a:r>
            <a:endParaRPr sz="2800" b="1">
              <a:solidFill>
                <a:srgbClr val="FF0000"/>
              </a:solidFill>
              <a:latin typeface="Courier New"/>
              <a:ea typeface="Courier New"/>
              <a:cs typeface="Courier New"/>
              <a:sym typeface="Courier New"/>
            </a:endParaRPr>
          </a:p>
          <a:p>
            <a:pPr marL="0" marR="0" lvl="0" indent="0" algn="l" rtl="0">
              <a:spcBef>
                <a:spcPts val="0"/>
              </a:spcBef>
              <a:spcAft>
                <a:spcPts val="0"/>
              </a:spcAft>
              <a:buNone/>
            </a:pPr>
            <a:r>
              <a:rPr lang="en-US" sz="2800" b="1">
                <a:solidFill>
                  <a:srgbClr val="00B050"/>
                </a:solidFill>
                <a:latin typeface="Courier New"/>
                <a:ea typeface="Courier New"/>
                <a:cs typeface="Courier New"/>
                <a:sym typeface="Courier New"/>
              </a:rPr>
              <a:t>G</a:t>
            </a:r>
            <a:r>
              <a:rPr lang="en-US" sz="2800" b="1">
                <a:solidFill>
                  <a:schemeClr val="dk1"/>
                </a:solidFill>
                <a:latin typeface="Courier New"/>
                <a:ea typeface="Courier New"/>
                <a:cs typeface="Courier New"/>
                <a:sym typeface="Courier New"/>
              </a:rPr>
              <a:t>TGCCAGCTA</a:t>
            </a:r>
            <a:endParaRPr sz="2800" b="1">
              <a:solidFill>
                <a:srgbClr val="FF0000"/>
              </a:solidFill>
              <a:latin typeface="Courier New"/>
              <a:ea typeface="Courier New"/>
              <a:cs typeface="Courier New"/>
              <a:sym typeface="Courier New"/>
            </a:endParaRPr>
          </a:p>
          <a:p>
            <a:pPr marL="0" marR="0" lvl="0" indent="0" algn="l" rtl="0">
              <a:spcBef>
                <a:spcPts val="0"/>
              </a:spcBef>
              <a:spcAft>
                <a:spcPts val="0"/>
              </a:spcAft>
              <a:buNone/>
            </a:pPr>
            <a:r>
              <a:rPr lang="en-US" sz="2800" b="1">
                <a:solidFill>
                  <a:srgbClr val="00B050"/>
                </a:solidFill>
                <a:latin typeface="Courier New"/>
                <a:ea typeface="Courier New"/>
                <a:cs typeface="Courier New"/>
                <a:sym typeface="Courier New"/>
              </a:rPr>
              <a:t>G</a:t>
            </a:r>
            <a:r>
              <a:rPr lang="en-US" sz="2800" b="1">
                <a:solidFill>
                  <a:srgbClr val="0070C0"/>
                </a:solidFill>
                <a:latin typeface="Courier New"/>
                <a:ea typeface="Courier New"/>
                <a:cs typeface="Courier New"/>
                <a:sym typeface="Courier New"/>
              </a:rPr>
              <a:t>G</a:t>
            </a:r>
            <a:r>
              <a:rPr lang="en-US" sz="2800" b="1">
                <a:solidFill>
                  <a:schemeClr val="dk1"/>
                </a:solidFill>
                <a:latin typeface="Courier New"/>
                <a:ea typeface="Courier New"/>
                <a:cs typeface="Courier New"/>
                <a:sym typeface="Courier New"/>
              </a:rPr>
              <a:t>GCCA</a:t>
            </a:r>
            <a:r>
              <a:rPr lang="en-US" sz="2800" b="1">
                <a:solidFill>
                  <a:srgbClr val="0070C0"/>
                </a:solidFill>
                <a:latin typeface="Courier New"/>
                <a:ea typeface="Courier New"/>
                <a:cs typeface="Courier New"/>
                <a:sym typeface="Courier New"/>
              </a:rPr>
              <a:t>T</a:t>
            </a:r>
            <a:r>
              <a:rPr lang="en-US" sz="2800" b="1">
                <a:solidFill>
                  <a:schemeClr val="dk1"/>
                </a:solidFill>
                <a:latin typeface="Courier New"/>
                <a:ea typeface="Courier New"/>
                <a:cs typeface="Courier New"/>
                <a:sym typeface="Courier New"/>
              </a:rPr>
              <a:t>CTA</a:t>
            </a:r>
            <a:endParaRPr b="1"/>
          </a:p>
          <a:p>
            <a:pPr marL="0" marR="0" lvl="0" indent="0" algn="l" rtl="0">
              <a:spcBef>
                <a:spcPts val="0"/>
              </a:spcBef>
              <a:spcAft>
                <a:spcPts val="0"/>
              </a:spcAft>
              <a:buNone/>
            </a:pPr>
            <a:r>
              <a:rPr lang="en-US" sz="2800" b="1">
                <a:solidFill>
                  <a:schemeClr val="dk1"/>
                </a:solidFill>
                <a:latin typeface="Courier New"/>
                <a:ea typeface="Courier New"/>
                <a:cs typeface="Courier New"/>
                <a:sym typeface="Courier New"/>
              </a:rPr>
              <a:t>ATGCCAGCTA</a:t>
            </a:r>
            <a:endParaRPr b="1"/>
          </a:p>
        </p:txBody>
      </p:sp>
      <p:sp>
        <p:nvSpPr>
          <p:cNvPr id="142" name="Google Shape;142;p7"/>
          <p:cNvSpPr txBox="1"/>
          <p:nvPr/>
        </p:nvSpPr>
        <p:spPr>
          <a:xfrm>
            <a:off x="9024047" y="1850123"/>
            <a:ext cx="2068496" cy="43084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200" dirty="0">
                <a:solidFill>
                  <a:srgbClr val="595959"/>
                </a:solidFill>
                <a:latin typeface="Poppins"/>
                <a:ea typeface="Poppins"/>
                <a:cs typeface="Poppins"/>
                <a:sym typeface="Poppins"/>
              </a:rPr>
              <a:t>Probability?</a:t>
            </a:r>
            <a:endParaRPr sz="2200" dirty="0"/>
          </a:p>
        </p:txBody>
      </p:sp>
      <p:sp>
        <p:nvSpPr>
          <p:cNvPr id="143" name="Google Shape;143;p7"/>
          <p:cNvSpPr txBox="1"/>
          <p:nvPr/>
        </p:nvSpPr>
        <p:spPr>
          <a:xfrm>
            <a:off x="922476" y="5401256"/>
            <a:ext cx="11549400" cy="461624"/>
          </a:xfrm>
          <a:prstGeom prst="rect">
            <a:avLst/>
          </a:prstGeom>
          <a:noFill/>
          <a:ln>
            <a:noFill/>
          </a:ln>
        </p:spPr>
        <p:txBody>
          <a:bodyPr spcFirstLastPara="1" wrap="square" lIns="91425" tIns="45700" rIns="91425" bIns="45700" anchor="t" anchorCtr="0">
            <a:spAutoFit/>
          </a:bodyPr>
          <a:lstStyle/>
          <a:p>
            <a:pPr marL="342900" marR="0" lvl="0" indent="-342900" algn="l" rtl="0">
              <a:spcBef>
                <a:spcPts val="0"/>
              </a:spcBef>
              <a:spcAft>
                <a:spcPts val="0"/>
              </a:spcAft>
              <a:buFont typeface="Arial" panose="020B0604020202020204" pitchFamily="34" charset="0"/>
              <a:buChar char="•"/>
            </a:pPr>
            <a:r>
              <a:rPr lang="en-US" sz="2400" dirty="0">
                <a:solidFill>
                  <a:srgbClr val="595959"/>
                </a:solidFill>
                <a:latin typeface="Poppins"/>
                <a:ea typeface="Poppins"/>
                <a:cs typeface="Poppins"/>
                <a:sym typeface="Poppins"/>
              </a:rPr>
              <a:t>Or would a different tree explain the sequence alignment better? </a:t>
            </a:r>
            <a:endParaRPr sz="2400" dirty="0"/>
          </a:p>
        </p:txBody>
      </p:sp>
      <p:sp>
        <p:nvSpPr>
          <p:cNvPr id="3" name="Title 2">
            <a:extLst>
              <a:ext uri="{FF2B5EF4-FFF2-40B4-BE49-F238E27FC236}">
                <a16:creationId xmlns:a16="http://schemas.microsoft.com/office/drawing/2014/main" id="{06311C38-235C-9C9E-026B-620A3157A7E3}"/>
              </a:ext>
            </a:extLst>
          </p:cNvPr>
          <p:cNvSpPr>
            <a:spLocks noGrp="1"/>
          </p:cNvSpPr>
          <p:nvPr>
            <p:ph type="title"/>
          </p:nvPr>
        </p:nvSpPr>
        <p:spPr/>
        <p:txBody>
          <a:bodyPr>
            <a:normAutofit/>
          </a:bodyPr>
          <a:lstStyle/>
          <a:p>
            <a:r>
              <a:rPr lang="en-US" dirty="0"/>
              <a:t>Find the tree that makes the data most probable</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8A708B0-E845-F02E-9029-34465F74B583}"/>
              </a:ext>
            </a:extLst>
          </p:cNvPr>
          <p:cNvSpPr>
            <a:spLocks noGrp="1"/>
          </p:cNvSpPr>
          <p:nvPr>
            <p:ph type="title"/>
          </p:nvPr>
        </p:nvSpPr>
        <p:spPr/>
        <p:txBody>
          <a:bodyPr>
            <a:normAutofit/>
          </a:bodyPr>
          <a:lstStyle/>
          <a:p>
            <a:r>
              <a:rPr lang="en-US" sz="3000" dirty="0"/>
              <a:t>Software to infer phylogenies by maximum likelihood</a:t>
            </a:r>
          </a:p>
        </p:txBody>
      </p:sp>
      <p:sp>
        <p:nvSpPr>
          <p:cNvPr id="6" name="Google Shape;451;p59">
            <a:extLst>
              <a:ext uri="{FF2B5EF4-FFF2-40B4-BE49-F238E27FC236}">
                <a16:creationId xmlns:a16="http://schemas.microsoft.com/office/drawing/2014/main" id="{B43C55D8-0B4B-D3F8-E60C-4B762F8AE8E9}"/>
              </a:ext>
            </a:extLst>
          </p:cNvPr>
          <p:cNvSpPr txBox="1">
            <a:spLocks/>
          </p:cNvSpPr>
          <p:nvPr/>
        </p:nvSpPr>
        <p:spPr>
          <a:xfrm>
            <a:off x="1072221" y="944547"/>
            <a:ext cx="7830373" cy="4743768"/>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L="457200" marR="0" lvl="0" indent="-355600" algn="l" rtl="0">
              <a:lnSpc>
                <a:spcPct val="90000"/>
              </a:lnSpc>
              <a:spcBef>
                <a:spcPts val="1200"/>
              </a:spcBef>
              <a:spcAft>
                <a:spcPts val="0"/>
              </a:spcAft>
              <a:buClr>
                <a:srgbClr val="595959"/>
              </a:buClr>
              <a:buSzPts val="2000"/>
              <a:buFont typeface="Noto Sans Symbols"/>
              <a:buChar char="●"/>
              <a:defRPr sz="2000" b="0" i="0" u="none" strike="noStrike" cap="none">
                <a:solidFill>
                  <a:srgbClr val="595959"/>
                </a:solidFill>
                <a:latin typeface="Poppins"/>
                <a:ea typeface="Poppins"/>
                <a:cs typeface="Poppins"/>
                <a:sym typeface="Poppins"/>
              </a:defRPr>
            </a:lvl1pPr>
            <a:lvl2pPr marL="914400" marR="0" lvl="1" indent="-342900" algn="l" rtl="0">
              <a:lnSpc>
                <a:spcPct val="90000"/>
              </a:lnSpc>
              <a:spcBef>
                <a:spcPts val="250"/>
              </a:spcBef>
              <a:spcAft>
                <a:spcPts val="0"/>
              </a:spcAft>
              <a:buClr>
                <a:srgbClr val="595959"/>
              </a:buClr>
              <a:buSzPts val="1800"/>
              <a:buFont typeface="Noto Sans Symbols"/>
              <a:buChar char="●"/>
              <a:defRPr sz="1800" b="0" i="0" u="none" strike="noStrike" cap="none">
                <a:solidFill>
                  <a:srgbClr val="595959"/>
                </a:solidFill>
                <a:latin typeface="Poppins"/>
                <a:ea typeface="Poppins"/>
                <a:cs typeface="Poppins"/>
                <a:sym typeface="Poppins"/>
              </a:defRPr>
            </a:lvl2pPr>
            <a:lvl3pPr marL="1371600" marR="0" lvl="2" indent="-330200" algn="l" rtl="0">
              <a:lnSpc>
                <a:spcPct val="90000"/>
              </a:lnSpc>
              <a:spcBef>
                <a:spcPts val="250"/>
              </a:spcBef>
              <a:spcAft>
                <a:spcPts val="0"/>
              </a:spcAft>
              <a:buClr>
                <a:srgbClr val="595959"/>
              </a:buClr>
              <a:buSzPts val="1600"/>
              <a:buFont typeface="Noto Sans Symbols"/>
              <a:buChar char="●"/>
              <a:defRPr sz="1600" b="0" i="0" u="none" strike="noStrike" cap="none">
                <a:solidFill>
                  <a:srgbClr val="595959"/>
                </a:solidFill>
                <a:latin typeface="Poppins"/>
                <a:ea typeface="Poppins"/>
                <a:cs typeface="Poppins"/>
                <a:sym typeface="Poppins"/>
              </a:defRPr>
            </a:lvl3pPr>
            <a:lvl4pPr marL="1828800" marR="0" lvl="3" indent="-317500" algn="l" rtl="0">
              <a:lnSpc>
                <a:spcPct val="90000"/>
              </a:lnSpc>
              <a:spcBef>
                <a:spcPts val="250"/>
              </a:spcBef>
              <a:spcAft>
                <a:spcPts val="0"/>
              </a:spcAft>
              <a:buClr>
                <a:srgbClr val="595959"/>
              </a:buClr>
              <a:buSzPts val="1400"/>
              <a:buFont typeface="Noto Sans Symbols"/>
              <a:buChar char="●"/>
              <a:defRPr sz="1400" b="0" i="0" u="none" strike="noStrike" cap="none">
                <a:solidFill>
                  <a:srgbClr val="595959"/>
                </a:solidFill>
                <a:latin typeface="Poppins"/>
                <a:ea typeface="Poppins"/>
                <a:cs typeface="Poppins"/>
                <a:sym typeface="Poppins"/>
              </a:defRPr>
            </a:lvl4pPr>
            <a:lvl5pPr marL="2286000" marR="0" lvl="4" indent="-317500" algn="l" rtl="0">
              <a:lnSpc>
                <a:spcPct val="90000"/>
              </a:lnSpc>
              <a:spcBef>
                <a:spcPts val="250"/>
              </a:spcBef>
              <a:spcAft>
                <a:spcPts val="0"/>
              </a:spcAft>
              <a:buClr>
                <a:srgbClr val="595959"/>
              </a:buClr>
              <a:buSzPts val="1400"/>
              <a:buFont typeface="Noto Sans Symbols"/>
              <a:buChar char="●"/>
              <a:defRPr sz="1400" b="0" i="0" u="none" strike="noStrike" cap="none">
                <a:solidFill>
                  <a:srgbClr val="595959"/>
                </a:solidFill>
                <a:latin typeface="Poppins"/>
                <a:ea typeface="Poppins"/>
                <a:cs typeface="Poppins"/>
                <a:sym typeface="Poppins"/>
              </a:defRPr>
            </a:lvl5pPr>
            <a:lvl6pPr marL="2743200" marR="0" lvl="5" indent="-317500" algn="l" rtl="0">
              <a:lnSpc>
                <a:spcPct val="90000"/>
              </a:lnSpc>
              <a:spcBef>
                <a:spcPts val="250"/>
              </a:spcBef>
              <a:spcAft>
                <a:spcPts val="0"/>
              </a:spcAft>
              <a:buClr>
                <a:schemeClr val="accent1"/>
              </a:buClr>
              <a:buSzPts val="1400"/>
              <a:buFont typeface="Noto Sans Symbols"/>
              <a:buChar char="●"/>
              <a:defRPr sz="1400" b="0" i="0" u="none" strike="noStrike" cap="none">
                <a:solidFill>
                  <a:srgbClr val="595959"/>
                </a:solidFill>
                <a:latin typeface="Corbel"/>
                <a:ea typeface="Corbel"/>
                <a:cs typeface="Corbel"/>
                <a:sym typeface="Corbel"/>
              </a:defRPr>
            </a:lvl6pPr>
            <a:lvl7pPr marL="3200400" marR="0" lvl="6" indent="-317500" algn="l" rtl="0">
              <a:lnSpc>
                <a:spcPct val="90000"/>
              </a:lnSpc>
              <a:spcBef>
                <a:spcPts val="250"/>
              </a:spcBef>
              <a:spcAft>
                <a:spcPts val="0"/>
              </a:spcAft>
              <a:buClr>
                <a:schemeClr val="accent1"/>
              </a:buClr>
              <a:buSzPts val="1400"/>
              <a:buFont typeface="Noto Sans Symbols"/>
              <a:buChar char="●"/>
              <a:defRPr sz="1400" b="0" i="0" u="none" strike="noStrike" cap="none">
                <a:solidFill>
                  <a:srgbClr val="595959"/>
                </a:solidFill>
                <a:latin typeface="Corbel"/>
                <a:ea typeface="Corbel"/>
                <a:cs typeface="Corbel"/>
                <a:sym typeface="Corbel"/>
              </a:defRPr>
            </a:lvl7pPr>
            <a:lvl8pPr marL="3657600" marR="0" lvl="7" indent="-317500" algn="l" rtl="0">
              <a:lnSpc>
                <a:spcPct val="90000"/>
              </a:lnSpc>
              <a:spcBef>
                <a:spcPts val="250"/>
              </a:spcBef>
              <a:spcAft>
                <a:spcPts val="0"/>
              </a:spcAft>
              <a:buClr>
                <a:schemeClr val="accent1"/>
              </a:buClr>
              <a:buSzPts val="1400"/>
              <a:buFont typeface="Noto Sans Symbols"/>
              <a:buChar char="●"/>
              <a:defRPr sz="1400" b="0" i="0" u="none" strike="noStrike" cap="none">
                <a:solidFill>
                  <a:srgbClr val="595959"/>
                </a:solidFill>
                <a:latin typeface="Corbel"/>
                <a:ea typeface="Corbel"/>
                <a:cs typeface="Corbel"/>
                <a:sym typeface="Corbel"/>
              </a:defRPr>
            </a:lvl8pPr>
            <a:lvl9pPr marL="4114800" marR="0" lvl="8" indent="-317500" algn="l" rtl="0">
              <a:lnSpc>
                <a:spcPct val="90000"/>
              </a:lnSpc>
              <a:spcBef>
                <a:spcPts val="250"/>
              </a:spcBef>
              <a:spcAft>
                <a:spcPts val="250"/>
              </a:spcAft>
              <a:buClr>
                <a:schemeClr val="accent1"/>
              </a:buClr>
              <a:buSzPts val="1400"/>
              <a:buFont typeface="Noto Sans Symbols"/>
              <a:buChar char="●"/>
              <a:defRPr sz="1400" b="0" i="0" u="none" strike="noStrike" cap="none">
                <a:solidFill>
                  <a:srgbClr val="595959"/>
                </a:solidFill>
                <a:latin typeface="Corbel"/>
                <a:ea typeface="Corbel"/>
                <a:cs typeface="Corbel"/>
                <a:sym typeface="Corbel"/>
              </a:defRPr>
            </a:lvl9pPr>
          </a:lstStyle>
          <a:p>
            <a:pPr marL="342900" indent="-342900">
              <a:buSzPts val="3000"/>
              <a:buFont typeface="Arial" panose="020B0604020202020204" pitchFamily="34" charset="0"/>
              <a:buChar char="•"/>
            </a:pPr>
            <a:r>
              <a:rPr lang="en-US" sz="2400" b="1" dirty="0">
                <a:solidFill>
                  <a:srgbClr val="C00000"/>
                </a:solidFill>
              </a:rPr>
              <a:t>IQ-TREE</a:t>
            </a:r>
            <a:endParaRPr lang="en-US" sz="2400" b="1" dirty="0"/>
          </a:p>
          <a:p>
            <a:pPr marL="342900" indent="-342900">
              <a:buSzPts val="3000"/>
              <a:buFont typeface="Arial" panose="020B0604020202020204" pitchFamily="34" charset="0"/>
              <a:buChar char="•"/>
            </a:pPr>
            <a:r>
              <a:rPr lang="en-US" sz="2400" dirty="0" err="1"/>
              <a:t>RAxML</a:t>
            </a:r>
            <a:endParaRPr lang="en-US" sz="2400" dirty="0"/>
          </a:p>
          <a:p>
            <a:pPr marL="342900" indent="-342900">
              <a:buSzPts val="3000"/>
              <a:buFont typeface="Arial" panose="020B0604020202020204" pitchFamily="34" charset="0"/>
              <a:buChar char="•"/>
            </a:pPr>
            <a:r>
              <a:rPr lang="en-US" sz="2400" dirty="0" err="1"/>
              <a:t>PhyML</a:t>
            </a:r>
            <a:endParaRPr lang="en-US" sz="2400" dirty="0"/>
          </a:p>
          <a:p>
            <a:pPr marL="342900" indent="-342900">
              <a:buSzPts val="3000"/>
              <a:buFont typeface="Arial" panose="020B0604020202020204" pitchFamily="34" charset="0"/>
              <a:buChar char="•"/>
            </a:pPr>
            <a:r>
              <a:rPr lang="en-US" sz="2400" dirty="0" err="1"/>
              <a:t>Garli</a:t>
            </a:r>
            <a:endParaRPr lang="en-US" sz="2400" dirty="0"/>
          </a:p>
          <a:p>
            <a:pPr marL="342900" indent="-342900">
              <a:buSzPts val="3000"/>
              <a:buFont typeface="Arial" panose="020B0604020202020204" pitchFamily="34" charset="0"/>
              <a:buChar char="•"/>
            </a:pPr>
            <a:r>
              <a:rPr lang="en-US" sz="2400" dirty="0" err="1"/>
              <a:t>FastTree</a:t>
            </a:r>
            <a:endParaRPr lang="en-US" sz="2400" dirty="0"/>
          </a:p>
        </p:txBody>
      </p:sp>
      <p:sp>
        <p:nvSpPr>
          <p:cNvPr id="10" name="Google Shape;451;p59">
            <a:extLst>
              <a:ext uri="{FF2B5EF4-FFF2-40B4-BE49-F238E27FC236}">
                <a16:creationId xmlns:a16="http://schemas.microsoft.com/office/drawing/2014/main" id="{3C3DAEF1-56DE-E282-AB55-B3C58EA925AD}"/>
              </a:ext>
            </a:extLst>
          </p:cNvPr>
          <p:cNvSpPr txBox="1">
            <a:spLocks/>
          </p:cNvSpPr>
          <p:nvPr/>
        </p:nvSpPr>
        <p:spPr>
          <a:xfrm>
            <a:off x="4447113" y="855580"/>
            <a:ext cx="6153971" cy="4743768"/>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L="457200" marR="0" lvl="0" indent="-355600" algn="l" rtl="0">
              <a:lnSpc>
                <a:spcPct val="90000"/>
              </a:lnSpc>
              <a:spcBef>
                <a:spcPts val="1200"/>
              </a:spcBef>
              <a:spcAft>
                <a:spcPts val="0"/>
              </a:spcAft>
              <a:buClr>
                <a:srgbClr val="595959"/>
              </a:buClr>
              <a:buSzPts val="2000"/>
              <a:buFont typeface="Noto Sans Symbols"/>
              <a:buChar char="●"/>
              <a:defRPr sz="2000" b="0" i="0" u="none" strike="noStrike" cap="none">
                <a:solidFill>
                  <a:srgbClr val="595959"/>
                </a:solidFill>
                <a:latin typeface="Poppins"/>
                <a:ea typeface="Poppins"/>
                <a:cs typeface="Poppins"/>
                <a:sym typeface="Poppins"/>
              </a:defRPr>
            </a:lvl1pPr>
            <a:lvl2pPr marL="914400" marR="0" lvl="1" indent="-342900" algn="l" rtl="0">
              <a:lnSpc>
                <a:spcPct val="90000"/>
              </a:lnSpc>
              <a:spcBef>
                <a:spcPts val="250"/>
              </a:spcBef>
              <a:spcAft>
                <a:spcPts val="0"/>
              </a:spcAft>
              <a:buClr>
                <a:srgbClr val="595959"/>
              </a:buClr>
              <a:buSzPts val="1800"/>
              <a:buFont typeface="Noto Sans Symbols"/>
              <a:buChar char="●"/>
              <a:defRPr sz="1800" b="0" i="0" u="none" strike="noStrike" cap="none">
                <a:solidFill>
                  <a:srgbClr val="595959"/>
                </a:solidFill>
                <a:latin typeface="Poppins"/>
                <a:ea typeface="Poppins"/>
                <a:cs typeface="Poppins"/>
                <a:sym typeface="Poppins"/>
              </a:defRPr>
            </a:lvl2pPr>
            <a:lvl3pPr marL="1371600" marR="0" lvl="2" indent="-330200" algn="l" rtl="0">
              <a:lnSpc>
                <a:spcPct val="90000"/>
              </a:lnSpc>
              <a:spcBef>
                <a:spcPts val="250"/>
              </a:spcBef>
              <a:spcAft>
                <a:spcPts val="0"/>
              </a:spcAft>
              <a:buClr>
                <a:srgbClr val="595959"/>
              </a:buClr>
              <a:buSzPts val="1600"/>
              <a:buFont typeface="Noto Sans Symbols"/>
              <a:buChar char="●"/>
              <a:defRPr sz="1600" b="0" i="0" u="none" strike="noStrike" cap="none">
                <a:solidFill>
                  <a:srgbClr val="595959"/>
                </a:solidFill>
                <a:latin typeface="Poppins"/>
                <a:ea typeface="Poppins"/>
                <a:cs typeface="Poppins"/>
                <a:sym typeface="Poppins"/>
              </a:defRPr>
            </a:lvl3pPr>
            <a:lvl4pPr marL="1828800" marR="0" lvl="3" indent="-317500" algn="l" rtl="0">
              <a:lnSpc>
                <a:spcPct val="90000"/>
              </a:lnSpc>
              <a:spcBef>
                <a:spcPts val="250"/>
              </a:spcBef>
              <a:spcAft>
                <a:spcPts val="0"/>
              </a:spcAft>
              <a:buClr>
                <a:srgbClr val="595959"/>
              </a:buClr>
              <a:buSzPts val="1400"/>
              <a:buFont typeface="Noto Sans Symbols"/>
              <a:buChar char="●"/>
              <a:defRPr sz="1400" b="0" i="0" u="none" strike="noStrike" cap="none">
                <a:solidFill>
                  <a:srgbClr val="595959"/>
                </a:solidFill>
                <a:latin typeface="Poppins"/>
                <a:ea typeface="Poppins"/>
                <a:cs typeface="Poppins"/>
                <a:sym typeface="Poppins"/>
              </a:defRPr>
            </a:lvl4pPr>
            <a:lvl5pPr marL="2286000" marR="0" lvl="4" indent="-317500" algn="l" rtl="0">
              <a:lnSpc>
                <a:spcPct val="90000"/>
              </a:lnSpc>
              <a:spcBef>
                <a:spcPts val="250"/>
              </a:spcBef>
              <a:spcAft>
                <a:spcPts val="0"/>
              </a:spcAft>
              <a:buClr>
                <a:srgbClr val="595959"/>
              </a:buClr>
              <a:buSzPts val="1400"/>
              <a:buFont typeface="Noto Sans Symbols"/>
              <a:buChar char="●"/>
              <a:defRPr sz="1400" b="0" i="0" u="none" strike="noStrike" cap="none">
                <a:solidFill>
                  <a:srgbClr val="595959"/>
                </a:solidFill>
                <a:latin typeface="Poppins"/>
                <a:ea typeface="Poppins"/>
                <a:cs typeface="Poppins"/>
                <a:sym typeface="Poppins"/>
              </a:defRPr>
            </a:lvl5pPr>
            <a:lvl6pPr marL="2743200" marR="0" lvl="5" indent="-317500" algn="l" rtl="0">
              <a:lnSpc>
                <a:spcPct val="90000"/>
              </a:lnSpc>
              <a:spcBef>
                <a:spcPts val="250"/>
              </a:spcBef>
              <a:spcAft>
                <a:spcPts val="0"/>
              </a:spcAft>
              <a:buClr>
                <a:schemeClr val="accent1"/>
              </a:buClr>
              <a:buSzPts val="1400"/>
              <a:buFont typeface="Noto Sans Symbols"/>
              <a:buChar char="●"/>
              <a:defRPr sz="1400" b="0" i="0" u="none" strike="noStrike" cap="none">
                <a:solidFill>
                  <a:srgbClr val="595959"/>
                </a:solidFill>
                <a:latin typeface="Corbel"/>
                <a:ea typeface="Corbel"/>
                <a:cs typeface="Corbel"/>
                <a:sym typeface="Corbel"/>
              </a:defRPr>
            </a:lvl6pPr>
            <a:lvl7pPr marL="3200400" marR="0" lvl="6" indent="-317500" algn="l" rtl="0">
              <a:lnSpc>
                <a:spcPct val="90000"/>
              </a:lnSpc>
              <a:spcBef>
                <a:spcPts val="250"/>
              </a:spcBef>
              <a:spcAft>
                <a:spcPts val="0"/>
              </a:spcAft>
              <a:buClr>
                <a:schemeClr val="accent1"/>
              </a:buClr>
              <a:buSzPts val="1400"/>
              <a:buFont typeface="Noto Sans Symbols"/>
              <a:buChar char="●"/>
              <a:defRPr sz="1400" b="0" i="0" u="none" strike="noStrike" cap="none">
                <a:solidFill>
                  <a:srgbClr val="595959"/>
                </a:solidFill>
                <a:latin typeface="Corbel"/>
                <a:ea typeface="Corbel"/>
                <a:cs typeface="Corbel"/>
                <a:sym typeface="Corbel"/>
              </a:defRPr>
            </a:lvl7pPr>
            <a:lvl8pPr marL="3657600" marR="0" lvl="7" indent="-317500" algn="l" rtl="0">
              <a:lnSpc>
                <a:spcPct val="90000"/>
              </a:lnSpc>
              <a:spcBef>
                <a:spcPts val="250"/>
              </a:spcBef>
              <a:spcAft>
                <a:spcPts val="0"/>
              </a:spcAft>
              <a:buClr>
                <a:schemeClr val="accent1"/>
              </a:buClr>
              <a:buSzPts val="1400"/>
              <a:buFont typeface="Noto Sans Symbols"/>
              <a:buChar char="●"/>
              <a:defRPr sz="1400" b="0" i="0" u="none" strike="noStrike" cap="none">
                <a:solidFill>
                  <a:srgbClr val="595959"/>
                </a:solidFill>
                <a:latin typeface="Corbel"/>
                <a:ea typeface="Corbel"/>
                <a:cs typeface="Corbel"/>
                <a:sym typeface="Corbel"/>
              </a:defRPr>
            </a:lvl8pPr>
            <a:lvl9pPr marL="4114800" marR="0" lvl="8" indent="-317500" algn="l" rtl="0">
              <a:lnSpc>
                <a:spcPct val="90000"/>
              </a:lnSpc>
              <a:spcBef>
                <a:spcPts val="250"/>
              </a:spcBef>
              <a:spcAft>
                <a:spcPts val="250"/>
              </a:spcAft>
              <a:buClr>
                <a:schemeClr val="accent1"/>
              </a:buClr>
              <a:buSzPts val="1400"/>
              <a:buFont typeface="Noto Sans Symbols"/>
              <a:buChar char="●"/>
              <a:defRPr sz="1400" b="0" i="0" u="none" strike="noStrike" cap="none">
                <a:solidFill>
                  <a:srgbClr val="595959"/>
                </a:solidFill>
                <a:latin typeface="Corbel"/>
                <a:ea typeface="Corbel"/>
                <a:cs typeface="Corbel"/>
                <a:sym typeface="Corbel"/>
              </a:defRPr>
            </a:lvl9pPr>
          </a:lstStyle>
          <a:p>
            <a:pPr marL="342900" indent="-342900">
              <a:buSzPts val="3000"/>
              <a:buFont typeface="Arial" panose="020B0604020202020204" pitchFamily="34" charset="0"/>
              <a:buChar char="•"/>
            </a:pPr>
            <a:r>
              <a:rPr lang="en-US" sz="2400" dirty="0"/>
              <a:t>Pros and cons to each software</a:t>
            </a:r>
          </a:p>
          <a:p>
            <a:pPr marL="342900" indent="-342900">
              <a:buSzPts val="3000"/>
              <a:buFont typeface="Arial" panose="020B0604020202020204" pitchFamily="34" charset="0"/>
              <a:buChar char="•"/>
            </a:pPr>
            <a:r>
              <a:rPr lang="en-US" sz="2400" dirty="0"/>
              <a:t>Several options have web servers for easy-to-use, online computation</a:t>
            </a:r>
          </a:p>
        </p:txBody>
      </p:sp>
      <p:sp>
        <p:nvSpPr>
          <p:cNvPr id="3" name="TextBox 2">
            <a:extLst>
              <a:ext uri="{FF2B5EF4-FFF2-40B4-BE49-F238E27FC236}">
                <a16:creationId xmlns:a16="http://schemas.microsoft.com/office/drawing/2014/main" id="{88474146-C4AD-BEBF-0743-AABE91C0F778}"/>
              </a:ext>
            </a:extLst>
          </p:cNvPr>
          <p:cNvSpPr txBox="1"/>
          <p:nvPr/>
        </p:nvSpPr>
        <p:spPr>
          <a:xfrm>
            <a:off x="537882" y="4699737"/>
            <a:ext cx="12039599" cy="369332"/>
          </a:xfrm>
          <a:prstGeom prst="rect">
            <a:avLst/>
          </a:prstGeom>
          <a:noFill/>
        </p:spPr>
        <p:txBody>
          <a:bodyPr wrap="square">
            <a:spAutoFit/>
          </a:bodyPr>
          <a:lstStyle/>
          <a:p>
            <a:r>
              <a:rPr lang="en-GB" dirty="0" err="1">
                <a:solidFill>
                  <a:srgbClr val="000000"/>
                </a:solidFill>
                <a:effectLst/>
                <a:latin typeface="Menlo" panose="020B0609030804020204" pitchFamily="49" charset="0"/>
              </a:rPr>
              <a:t>iqtree</a:t>
            </a:r>
            <a:r>
              <a:rPr lang="en-GB" dirty="0">
                <a:solidFill>
                  <a:srgbClr val="000000"/>
                </a:solidFill>
                <a:effectLst/>
                <a:latin typeface="Menlo" panose="020B0609030804020204" pitchFamily="49" charset="0"/>
              </a:rPr>
              <a:t> -</a:t>
            </a:r>
            <a:r>
              <a:rPr lang="en-GB" dirty="0" err="1">
                <a:solidFill>
                  <a:srgbClr val="000000"/>
                </a:solidFill>
                <a:effectLst/>
                <a:latin typeface="Menlo" panose="020B0609030804020204" pitchFamily="49" charset="0"/>
              </a:rPr>
              <a:t>asr</a:t>
            </a:r>
            <a:r>
              <a:rPr lang="en-GB" dirty="0">
                <a:solidFill>
                  <a:srgbClr val="000000"/>
                </a:solidFill>
                <a:effectLst/>
                <a:latin typeface="Menlo" panose="020B0609030804020204" pitchFamily="49" charset="0"/>
              </a:rPr>
              <a:t> -s ./Desktop/CAM_NIG_Zoonoses1.fasta -</a:t>
            </a:r>
            <a:r>
              <a:rPr lang="en-GB" dirty="0" err="1">
                <a:solidFill>
                  <a:srgbClr val="000000"/>
                </a:solidFill>
                <a:effectLst/>
                <a:latin typeface="Menlo" panose="020B0609030804020204" pitchFamily="49" charset="0"/>
              </a:rPr>
              <a:t>czb</a:t>
            </a:r>
            <a:r>
              <a:rPr lang="en-GB" dirty="0">
                <a:solidFill>
                  <a:srgbClr val="000000"/>
                </a:solidFill>
                <a:effectLst/>
                <a:latin typeface="Menlo" panose="020B0609030804020204" pitchFamily="49" charset="0"/>
              </a:rPr>
              <a:t> -m JC </a:t>
            </a:r>
          </a:p>
        </p:txBody>
      </p:sp>
      <p:sp>
        <p:nvSpPr>
          <p:cNvPr id="7" name="TextBox 6">
            <a:extLst>
              <a:ext uri="{FF2B5EF4-FFF2-40B4-BE49-F238E27FC236}">
                <a16:creationId xmlns:a16="http://schemas.microsoft.com/office/drawing/2014/main" id="{B28662A0-3B40-9840-8337-01CF919F257C}"/>
              </a:ext>
            </a:extLst>
          </p:cNvPr>
          <p:cNvSpPr txBox="1"/>
          <p:nvPr/>
        </p:nvSpPr>
        <p:spPr>
          <a:xfrm>
            <a:off x="-6812" y="5599055"/>
            <a:ext cx="12281646" cy="923330"/>
          </a:xfrm>
          <a:prstGeom prst="rect">
            <a:avLst/>
          </a:prstGeom>
          <a:noFill/>
        </p:spPr>
        <p:txBody>
          <a:bodyPr wrap="square">
            <a:spAutoFit/>
          </a:bodyPr>
          <a:lstStyle/>
          <a:p>
            <a:r>
              <a:rPr lang="en-US" sz="5400" dirty="0"/>
              <a:t>http://</a:t>
            </a:r>
            <a:r>
              <a:rPr lang="en-US" sz="5400" dirty="0" err="1"/>
              <a:t>tree.bio.ed.ac.uk</a:t>
            </a:r>
            <a:r>
              <a:rPr lang="en-US" sz="5400" dirty="0"/>
              <a:t>/software/</a:t>
            </a:r>
            <a:r>
              <a:rPr lang="en-US" sz="5400" dirty="0" err="1"/>
              <a:t>figtree</a:t>
            </a:r>
            <a:r>
              <a:rPr lang="en-US" sz="5400" dirty="0"/>
              <a:t>/</a:t>
            </a:r>
          </a:p>
        </p:txBody>
      </p:sp>
    </p:spTree>
    <p:extLst>
      <p:ext uri="{BB962C8B-B14F-4D97-AF65-F5344CB8AC3E}">
        <p14:creationId xmlns:p14="http://schemas.microsoft.com/office/powerpoint/2010/main" val="3565896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pic>
        <p:nvPicPr>
          <p:cNvPr id="151" name="Google Shape;151;p22" descr="Graphical user interface, text, application, email&#10;&#10;Description automatically generated"/>
          <p:cNvPicPr preferRelativeResize="0">
            <a:picLocks noGrp="1"/>
          </p:cNvPicPr>
          <p:nvPr>
            <p:ph type="body" idx="1"/>
          </p:nvPr>
        </p:nvPicPr>
        <p:blipFill rotWithShape="1">
          <a:blip r:embed="rId3">
            <a:alphaModFix/>
          </a:blip>
          <a:srcRect/>
          <a:stretch/>
        </p:blipFill>
        <p:spPr>
          <a:xfrm>
            <a:off x="2935046" y="283029"/>
            <a:ext cx="6321907" cy="5740983"/>
          </a:xfrm>
          <a:prstGeom prst="rect">
            <a:avLst/>
          </a:prstGeom>
          <a:noFill/>
          <a:ln>
            <a:noFill/>
          </a:ln>
        </p:spPr>
      </p:pic>
      <p:sp>
        <p:nvSpPr>
          <p:cNvPr id="152" name="Google Shape;152;p22"/>
          <p:cNvSpPr txBox="1"/>
          <p:nvPr/>
        </p:nvSpPr>
        <p:spPr>
          <a:xfrm>
            <a:off x="1911976" y="6080505"/>
            <a:ext cx="8368046" cy="52319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2200" dirty="0">
                <a:solidFill>
                  <a:schemeClr val="bg2"/>
                </a:solidFill>
                <a:latin typeface="Poppins"/>
                <a:ea typeface="Poppins"/>
                <a:cs typeface="Poppins"/>
                <a:sym typeface="Poppins"/>
              </a:rPr>
              <a:t>IQ-TREE: web server: http://</a:t>
            </a:r>
            <a:r>
              <a:rPr lang="en-US" sz="2200" dirty="0" err="1">
                <a:solidFill>
                  <a:schemeClr val="bg2"/>
                </a:solidFill>
                <a:latin typeface="Poppins"/>
                <a:ea typeface="Poppins"/>
                <a:cs typeface="Poppins"/>
                <a:sym typeface="Poppins"/>
              </a:rPr>
              <a:t>iqtree.cibiv.univie.ac.at</a:t>
            </a:r>
            <a:r>
              <a:rPr lang="en-US" sz="2200" dirty="0">
                <a:solidFill>
                  <a:schemeClr val="bg2"/>
                </a:solidFill>
                <a:latin typeface="Poppins"/>
                <a:ea typeface="Poppins"/>
                <a:cs typeface="Poppins"/>
                <a:sym typeface="Poppins"/>
              </a:rPr>
              <a:t>/</a:t>
            </a:r>
            <a:endParaRPr sz="2200" dirty="0">
              <a:solidFill>
                <a:schemeClr val="bg2"/>
              </a:solidFill>
              <a:latin typeface="Poppins"/>
              <a:ea typeface="Poppins"/>
              <a:cs typeface="Poppins"/>
              <a:sym typeface="Poppins"/>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5"/>
        <p:cNvGrpSpPr/>
        <p:nvPr/>
      </p:nvGrpSpPr>
      <p:grpSpPr>
        <a:xfrm>
          <a:off x="0" y="0"/>
          <a:ext cx="0" cy="0"/>
          <a:chOff x="0" y="0"/>
          <a:chExt cx="0" cy="0"/>
        </a:xfrm>
      </p:grpSpPr>
      <p:sp>
        <p:nvSpPr>
          <p:cNvPr id="46" name="Google Shape;46;p2"/>
          <p:cNvSpPr txBox="1">
            <a:spLocks noGrp="1"/>
          </p:cNvSpPr>
          <p:nvPr>
            <p:ph type="title"/>
          </p:nvPr>
        </p:nvSpPr>
        <p:spPr>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rgbClr val="595959"/>
              </a:buClr>
              <a:buSzPts val="3600"/>
              <a:buFont typeface="Poppins"/>
              <a:buNone/>
            </a:pPr>
            <a:r>
              <a:rPr lang="en-US" dirty="0"/>
              <a:t>Genomic epidemiology workflow</a:t>
            </a:r>
            <a:endParaRPr dirty="0"/>
          </a:p>
        </p:txBody>
      </p:sp>
      <p:pic>
        <p:nvPicPr>
          <p:cNvPr id="4" name="Picture 3" descr="Graphical user interface, text&#10;&#10;Description automatically generated">
            <a:extLst>
              <a:ext uri="{FF2B5EF4-FFF2-40B4-BE49-F238E27FC236}">
                <a16:creationId xmlns:a16="http://schemas.microsoft.com/office/drawing/2014/main" id="{8E54959B-2D0D-437E-96A4-CCA1565DEDE4}"/>
              </a:ext>
            </a:extLst>
          </p:cNvPr>
          <p:cNvPicPr>
            <a:picLocks noChangeAspect="1"/>
          </p:cNvPicPr>
          <p:nvPr/>
        </p:nvPicPr>
        <p:blipFill>
          <a:blip r:embed="rId3"/>
          <a:stretch>
            <a:fillRect/>
          </a:stretch>
        </p:blipFill>
        <p:spPr>
          <a:xfrm>
            <a:off x="707738" y="1300997"/>
            <a:ext cx="10996384" cy="2517924"/>
          </a:xfrm>
          <a:prstGeom prst="rect">
            <a:avLst/>
          </a:prstGeom>
        </p:spPr>
      </p:pic>
      <p:sp>
        <p:nvSpPr>
          <p:cNvPr id="5" name="Rounded Rectangle 5">
            <a:extLst>
              <a:ext uri="{FF2B5EF4-FFF2-40B4-BE49-F238E27FC236}">
                <a16:creationId xmlns:a16="http://schemas.microsoft.com/office/drawing/2014/main" id="{964F137E-8462-494C-9421-FAD430DCEDF9}"/>
              </a:ext>
            </a:extLst>
          </p:cNvPr>
          <p:cNvSpPr/>
          <p:nvPr/>
        </p:nvSpPr>
        <p:spPr>
          <a:xfrm>
            <a:off x="9408685" y="1417833"/>
            <a:ext cx="2295438" cy="2321959"/>
          </a:xfrm>
          <a:prstGeom prst="roundRect">
            <a:avLst>
              <a:gd name="adj" fmla="val 9294"/>
            </a:avLst>
          </a:pr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Google Shape;381;p90">
            <a:extLst>
              <a:ext uri="{FF2B5EF4-FFF2-40B4-BE49-F238E27FC236}">
                <a16:creationId xmlns:a16="http://schemas.microsoft.com/office/drawing/2014/main" id="{F5103402-1575-43EE-B2D7-4B45FF13A470}"/>
              </a:ext>
            </a:extLst>
          </p:cNvPr>
          <p:cNvSpPr/>
          <p:nvPr/>
        </p:nvSpPr>
        <p:spPr>
          <a:xfrm>
            <a:off x="10911155" y="6065216"/>
            <a:ext cx="1280845" cy="261570"/>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200"/>
              <a:buFont typeface="Arial"/>
              <a:buNone/>
            </a:pPr>
            <a:r>
              <a:rPr lang="en-US" sz="1100" b="0" i="0" u="none" strike="noStrike" cap="none" dirty="0" err="1">
                <a:solidFill>
                  <a:schemeClr val="dk2"/>
                </a:solidFill>
                <a:latin typeface="Poppins"/>
                <a:ea typeface="Poppins"/>
                <a:cs typeface="Poppins"/>
                <a:sym typeface="Poppins"/>
              </a:rPr>
              <a:t>BioRender.com</a:t>
            </a:r>
            <a:endParaRPr sz="1100" b="0" i="0" u="none" strike="noStrike" cap="none" dirty="0">
              <a:solidFill>
                <a:schemeClr val="dk2"/>
              </a:solidFill>
              <a:latin typeface="Poppins"/>
              <a:ea typeface="Poppins"/>
              <a:cs typeface="Poppins"/>
              <a:sym typeface="Poppins"/>
            </a:endParaRPr>
          </a:p>
        </p:txBody>
      </p:sp>
      <p:sp>
        <p:nvSpPr>
          <p:cNvPr id="7" name="Google Shape;381;p90">
            <a:extLst>
              <a:ext uri="{FF2B5EF4-FFF2-40B4-BE49-F238E27FC236}">
                <a16:creationId xmlns:a16="http://schemas.microsoft.com/office/drawing/2014/main" id="{FA9D382A-B5F2-4A24-B05C-B3116DD5458C}"/>
              </a:ext>
            </a:extLst>
          </p:cNvPr>
          <p:cNvSpPr/>
          <p:nvPr/>
        </p:nvSpPr>
        <p:spPr>
          <a:xfrm>
            <a:off x="6205930" y="6311397"/>
            <a:ext cx="6017231" cy="261570"/>
          </a:xfrm>
          <a:prstGeom prst="rect">
            <a:avLst/>
          </a:prstGeom>
          <a:noFill/>
          <a:ln>
            <a:noFill/>
          </a:ln>
        </p:spPr>
        <p:txBody>
          <a:bodyPr spcFirstLastPara="1" wrap="square" lIns="91425" tIns="45700" rIns="91425" bIns="45700" anchor="t" anchorCtr="0">
            <a:spAutoFit/>
          </a:bodyPr>
          <a:lstStyle/>
          <a:p>
            <a:pPr lvl="0" algn="r">
              <a:buSzPts val="1200"/>
            </a:pPr>
            <a:r>
              <a:rPr lang="en-US" sz="1100" dirty="0">
                <a:solidFill>
                  <a:schemeClr val="dk2"/>
                </a:solidFill>
                <a:latin typeface="Poppins"/>
                <a:ea typeface="Poppins"/>
                <a:cs typeface="Poppins"/>
                <a:sym typeface="Poppins"/>
              </a:rPr>
              <a:t>Pixel True https://</a:t>
            </a:r>
            <a:r>
              <a:rPr lang="en-US" sz="1100" dirty="0" err="1">
                <a:solidFill>
                  <a:schemeClr val="dk2"/>
                </a:solidFill>
                <a:latin typeface="Poppins"/>
                <a:ea typeface="Poppins"/>
                <a:cs typeface="Poppins"/>
                <a:sym typeface="Poppins"/>
              </a:rPr>
              <a:t>www.pixeltrue.com</a:t>
            </a:r>
            <a:r>
              <a:rPr lang="en-US" sz="1100" dirty="0">
                <a:solidFill>
                  <a:schemeClr val="dk2"/>
                </a:solidFill>
                <a:latin typeface="Poppins"/>
                <a:ea typeface="Poppins"/>
                <a:cs typeface="Poppins"/>
                <a:sym typeface="Poppins"/>
              </a:rPr>
              <a:t>/about, </a:t>
            </a:r>
            <a:r>
              <a:rPr lang="en-US" sz="1100" dirty="0">
                <a:solidFill>
                  <a:schemeClr val="dk2"/>
                </a:solidFill>
                <a:latin typeface="Poppins"/>
                <a:ea typeface="Poppins"/>
                <a:cs typeface="Poppins"/>
                <a:sym typeface="Poppins"/>
                <a:hlinkClick r:id="rId4"/>
              </a:rPr>
              <a:t>CC BY-SA 4.0</a:t>
            </a:r>
            <a:r>
              <a:rPr lang="en-US" sz="1100" dirty="0">
                <a:solidFill>
                  <a:schemeClr val="dk2"/>
                </a:solidFill>
                <a:latin typeface="Poppins"/>
                <a:ea typeface="Poppins"/>
                <a:cs typeface="Poppins"/>
                <a:sym typeface="Poppins"/>
              </a:rPr>
              <a:t>, via Wikimedia Commons</a:t>
            </a:r>
            <a:endParaRPr sz="1100" b="0" i="0" u="none" strike="noStrike" cap="none" dirty="0">
              <a:solidFill>
                <a:schemeClr val="dk2"/>
              </a:solidFill>
              <a:latin typeface="Poppins"/>
              <a:ea typeface="Poppins"/>
              <a:cs typeface="Poppins"/>
              <a:sym typeface="Poppins"/>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pic>
        <p:nvPicPr>
          <p:cNvPr id="151" name="Google Shape;151;p22" descr="Graphical user interface, text, application, email&#10;&#10;Description automatically generated"/>
          <p:cNvPicPr preferRelativeResize="0">
            <a:picLocks noGrp="1"/>
          </p:cNvPicPr>
          <p:nvPr>
            <p:ph type="body" idx="1"/>
          </p:nvPr>
        </p:nvPicPr>
        <p:blipFill rotWithShape="1">
          <a:blip r:embed="rId3">
            <a:alphaModFix/>
          </a:blip>
          <a:srcRect/>
          <a:stretch/>
        </p:blipFill>
        <p:spPr>
          <a:xfrm>
            <a:off x="2935046" y="283029"/>
            <a:ext cx="6321907" cy="5740983"/>
          </a:xfrm>
          <a:prstGeom prst="rect">
            <a:avLst/>
          </a:prstGeom>
          <a:noFill/>
          <a:ln>
            <a:noFill/>
          </a:ln>
        </p:spPr>
      </p:pic>
      <p:sp>
        <p:nvSpPr>
          <p:cNvPr id="152" name="Google Shape;152;p22"/>
          <p:cNvSpPr txBox="1"/>
          <p:nvPr/>
        </p:nvSpPr>
        <p:spPr>
          <a:xfrm>
            <a:off x="1911976" y="6080505"/>
            <a:ext cx="8368046" cy="52319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2200" dirty="0">
                <a:solidFill>
                  <a:schemeClr val="bg2"/>
                </a:solidFill>
                <a:latin typeface="Poppins"/>
                <a:ea typeface="Poppins"/>
                <a:cs typeface="Poppins"/>
                <a:sym typeface="Poppins"/>
              </a:rPr>
              <a:t>IQ-TREE: web server: http://</a:t>
            </a:r>
            <a:r>
              <a:rPr lang="en-US" sz="2200" dirty="0" err="1">
                <a:solidFill>
                  <a:schemeClr val="bg2"/>
                </a:solidFill>
                <a:latin typeface="Poppins"/>
                <a:ea typeface="Poppins"/>
                <a:cs typeface="Poppins"/>
                <a:sym typeface="Poppins"/>
              </a:rPr>
              <a:t>iqtree.cibiv.univie.ac.at</a:t>
            </a:r>
            <a:r>
              <a:rPr lang="en-US" sz="2200" dirty="0">
                <a:solidFill>
                  <a:schemeClr val="bg2"/>
                </a:solidFill>
                <a:latin typeface="Poppins"/>
                <a:ea typeface="Poppins"/>
                <a:cs typeface="Poppins"/>
                <a:sym typeface="Poppins"/>
              </a:rPr>
              <a:t>/</a:t>
            </a:r>
            <a:endParaRPr sz="2200" dirty="0">
              <a:solidFill>
                <a:schemeClr val="bg2"/>
              </a:solidFill>
              <a:latin typeface="Poppins"/>
              <a:ea typeface="Poppins"/>
              <a:cs typeface="Poppins"/>
              <a:sym typeface="Poppins"/>
            </a:endParaRPr>
          </a:p>
        </p:txBody>
      </p:sp>
      <p:sp>
        <p:nvSpPr>
          <p:cNvPr id="4" name="Google Shape;160;gf3c8e895ce_0_9">
            <a:extLst>
              <a:ext uri="{FF2B5EF4-FFF2-40B4-BE49-F238E27FC236}">
                <a16:creationId xmlns:a16="http://schemas.microsoft.com/office/drawing/2014/main" id="{E50F0543-E6D7-CD63-26DC-2CEBD062708A}"/>
              </a:ext>
            </a:extLst>
          </p:cNvPr>
          <p:cNvSpPr/>
          <p:nvPr/>
        </p:nvSpPr>
        <p:spPr>
          <a:xfrm>
            <a:off x="2935046" y="1186540"/>
            <a:ext cx="6321906" cy="1393374"/>
          </a:xfrm>
          <a:prstGeom prst="rect">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52;p22">
            <a:extLst>
              <a:ext uri="{FF2B5EF4-FFF2-40B4-BE49-F238E27FC236}">
                <a16:creationId xmlns:a16="http://schemas.microsoft.com/office/drawing/2014/main" id="{551A6F44-778D-4824-F377-257E53177FD8}"/>
              </a:ext>
            </a:extLst>
          </p:cNvPr>
          <p:cNvSpPr txBox="1"/>
          <p:nvPr/>
        </p:nvSpPr>
        <p:spPr>
          <a:xfrm>
            <a:off x="9256952" y="1621632"/>
            <a:ext cx="2703567" cy="52319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2200" b="1" dirty="0">
                <a:solidFill>
                  <a:schemeClr val="bg2"/>
                </a:solidFill>
                <a:latin typeface="Poppins"/>
                <a:ea typeface="Poppins"/>
                <a:cs typeface="Poppins"/>
                <a:sym typeface="Poppins"/>
              </a:rPr>
              <a:t>Step 1:</a:t>
            </a:r>
            <a:r>
              <a:rPr lang="en-US" sz="2200" dirty="0">
                <a:solidFill>
                  <a:schemeClr val="bg2"/>
                </a:solidFill>
                <a:latin typeface="Poppins"/>
                <a:ea typeface="Poppins"/>
                <a:cs typeface="Poppins"/>
                <a:sym typeface="Poppins"/>
              </a:rPr>
              <a:t> Input data</a:t>
            </a:r>
            <a:endParaRPr sz="2200" b="1" dirty="0">
              <a:solidFill>
                <a:schemeClr val="bg2"/>
              </a:solidFill>
              <a:latin typeface="Poppins"/>
              <a:ea typeface="Poppins"/>
              <a:cs typeface="Poppins"/>
              <a:sym typeface="Poppins"/>
            </a:endParaRPr>
          </a:p>
        </p:txBody>
      </p:sp>
    </p:spTree>
    <p:extLst>
      <p:ext uri="{BB962C8B-B14F-4D97-AF65-F5344CB8AC3E}">
        <p14:creationId xmlns:p14="http://schemas.microsoft.com/office/powerpoint/2010/main" val="30391342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pic>
        <p:nvPicPr>
          <p:cNvPr id="167" name="Google Shape;167;p21"/>
          <p:cNvPicPr preferRelativeResize="0"/>
          <p:nvPr/>
        </p:nvPicPr>
        <p:blipFill>
          <a:blip r:embed="rId3">
            <a:alphaModFix/>
          </a:blip>
          <a:stretch>
            <a:fillRect/>
          </a:stretch>
        </p:blipFill>
        <p:spPr>
          <a:xfrm>
            <a:off x="1016253" y="1303334"/>
            <a:ext cx="7884201" cy="5127800"/>
          </a:xfrm>
          <a:prstGeom prst="rect">
            <a:avLst/>
          </a:prstGeom>
          <a:noFill/>
          <a:ln>
            <a:noFill/>
          </a:ln>
        </p:spPr>
      </p:pic>
      <p:sp>
        <p:nvSpPr>
          <p:cNvPr id="3" name="Title 2">
            <a:extLst>
              <a:ext uri="{FF2B5EF4-FFF2-40B4-BE49-F238E27FC236}">
                <a16:creationId xmlns:a16="http://schemas.microsoft.com/office/drawing/2014/main" id="{12B659E1-78A6-D437-5DBE-3362515A2164}"/>
              </a:ext>
            </a:extLst>
          </p:cNvPr>
          <p:cNvSpPr>
            <a:spLocks noGrp="1"/>
          </p:cNvSpPr>
          <p:nvPr>
            <p:ph type="title"/>
          </p:nvPr>
        </p:nvSpPr>
        <p:spPr/>
        <p:txBody>
          <a:bodyPr>
            <a:normAutofit/>
          </a:bodyPr>
          <a:lstStyle/>
          <a:p>
            <a:r>
              <a:rPr lang="en-US" dirty="0"/>
              <a:t>IQ-TREE input: multiple sequence alignment</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pic>
        <p:nvPicPr>
          <p:cNvPr id="174" name="Google Shape;174;gf3c8e895ce_0_2"/>
          <p:cNvPicPr preferRelativeResize="0"/>
          <p:nvPr/>
        </p:nvPicPr>
        <p:blipFill>
          <a:blip r:embed="rId3">
            <a:alphaModFix/>
          </a:blip>
          <a:stretch>
            <a:fillRect/>
          </a:stretch>
        </p:blipFill>
        <p:spPr>
          <a:xfrm>
            <a:off x="1012369" y="1303423"/>
            <a:ext cx="7771193" cy="5073283"/>
          </a:xfrm>
          <a:prstGeom prst="rect">
            <a:avLst/>
          </a:prstGeom>
          <a:noFill/>
          <a:ln>
            <a:noFill/>
          </a:ln>
        </p:spPr>
      </p:pic>
      <p:sp>
        <p:nvSpPr>
          <p:cNvPr id="3" name="Title 2">
            <a:extLst>
              <a:ext uri="{FF2B5EF4-FFF2-40B4-BE49-F238E27FC236}">
                <a16:creationId xmlns:a16="http://schemas.microsoft.com/office/drawing/2014/main" id="{5A65D3F2-2F59-68C0-091B-BCB966F8F929}"/>
              </a:ext>
            </a:extLst>
          </p:cNvPr>
          <p:cNvSpPr>
            <a:spLocks noGrp="1"/>
          </p:cNvSpPr>
          <p:nvPr>
            <p:ph type="title"/>
          </p:nvPr>
        </p:nvSpPr>
        <p:spPr/>
        <p:txBody>
          <a:bodyPr/>
          <a:lstStyle/>
          <a:p>
            <a:r>
              <a:rPr lang="en-US" dirty="0"/>
              <a:t>Sequences must be </a:t>
            </a:r>
            <a:r>
              <a:rPr lang="en-US" b="1" i="1" dirty="0"/>
              <a:t>aligned</a:t>
            </a:r>
            <a:endParaRPr lang="en-US" dirty="0"/>
          </a:p>
        </p:txBody>
      </p:sp>
      <p:sp>
        <p:nvSpPr>
          <p:cNvPr id="6" name="Google Shape;312;p21">
            <a:extLst>
              <a:ext uri="{FF2B5EF4-FFF2-40B4-BE49-F238E27FC236}">
                <a16:creationId xmlns:a16="http://schemas.microsoft.com/office/drawing/2014/main" id="{3153B3BD-B912-F5F4-4E7E-94919ED0068A}"/>
              </a:ext>
            </a:extLst>
          </p:cNvPr>
          <p:cNvSpPr txBox="1"/>
          <p:nvPr/>
        </p:nvSpPr>
        <p:spPr>
          <a:xfrm>
            <a:off x="9045080" y="358245"/>
            <a:ext cx="3475568" cy="646290"/>
          </a:xfrm>
          <a:prstGeom prst="rect">
            <a:avLst/>
          </a:prstGeom>
          <a:noFill/>
          <a:ln>
            <a:noFill/>
          </a:ln>
        </p:spPr>
        <p:txBody>
          <a:bodyPr spcFirstLastPara="1" wrap="square" lIns="91425" tIns="45700" rIns="91425" bIns="45700" anchor="t" anchorCtr="0">
            <a:spAutoFit/>
          </a:bodyPr>
          <a:lstStyle/>
          <a:p>
            <a:pPr marL="0" marR="0" lvl="0" indent="0" rtl="0">
              <a:spcBef>
                <a:spcPts val="0"/>
              </a:spcBef>
              <a:spcAft>
                <a:spcPts val="0"/>
              </a:spcAft>
              <a:buClr>
                <a:srgbClr val="595959"/>
              </a:buClr>
              <a:buSzPts val="2000"/>
              <a:buFont typeface="Poppins"/>
              <a:buNone/>
            </a:pPr>
            <a:r>
              <a:rPr lang="en-US" sz="1800" dirty="0">
                <a:solidFill>
                  <a:srgbClr val="595959"/>
                </a:solidFill>
                <a:latin typeface="Poppins"/>
                <a:ea typeface="Poppins"/>
                <a:cs typeface="Poppins"/>
                <a:sym typeface="Poppins"/>
              </a:rPr>
              <a:t>Don’t use unaligned sequences</a:t>
            </a:r>
            <a:endParaRPr sz="1800" dirty="0">
              <a:solidFill>
                <a:srgbClr val="595959"/>
              </a:solidFill>
              <a:latin typeface="Poppins"/>
              <a:ea typeface="Poppins"/>
              <a:cs typeface="Poppins"/>
              <a:sym typeface="Poppins"/>
            </a:endParaRPr>
          </a:p>
        </p:txBody>
      </p:sp>
      <p:pic>
        <p:nvPicPr>
          <p:cNvPr id="7" name="Google Shape;402;p26">
            <a:extLst>
              <a:ext uri="{FF2B5EF4-FFF2-40B4-BE49-F238E27FC236}">
                <a16:creationId xmlns:a16="http://schemas.microsoft.com/office/drawing/2014/main" id="{17F6347F-8001-F9E4-A4CA-729670CABC89}"/>
              </a:ext>
            </a:extLst>
          </p:cNvPr>
          <p:cNvPicPr preferRelativeResize="0"/>
          <p:nvPr/>
        </p:nvPicPr>
        <p:blipFill rotWithShape="1">
          <a:blip r:embed="rId4">
            <a:alphaModFix/>
          </a:blip>
          <a:srcRect/>
          <a:stretch/>
        </p:blipFill>
        <p:spPr>
          <a:xfrm rot="603902" flipH="1">
            <a:off x="7938237" y="545287"/>
            <a:ext cx="1044343" cy="807206"/>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pic>
        <p:nvPicPr>
          <p:cNvPr id="151" name="Google Shape;151;p22" descr="Graphical user interface, text, application, email&#10;&#10;Description automatically generated"/>
          <p:cNvPicPr preferRelativeResize="0">
            <a:picLocks noGrp="1"/>
          </p:cNvPicPr>
          <p:nvPr>
            <p:ph type="body" idx="1"/>
          </p:nvPr>
        </p:nvPicPr>
        <p:blipFill rotWithShape="1">
          <a:blip r:embed="rId3">
            <a:alphaModFix/>
          </a:blip>
          <a:srcRect/>
          <a:stretch/>
        </p:blipFill>
        <p:spPr>
          <a:xfrm>
            <a:off x="2935046" y="283029"/>
            <a:ext cx="6321907" cy="5740983"/>
          </a:xfrm>
          <a:prstGeom prst="rect">
            <a:avLst/>
          </a:prstGeom>
          <a:noFill/>
          <a:ln>
            <a:noFill/>
          </a:ln>
        </p:spPr>
      </p:pic>
      <p:sp>
        <p:nvSpPr>
          <p:cNvPr id="152" name="Google Shape;152;p22"/>
          <p:cNvSpPr txBox="1"/>
          <p:nvPr/>
        </p:nvSpPr>
        <p:spPr>
          <a:xfrm>
            <a:off x="1911976" y="6080505"/>
            <a:ext cx="8368046" cy="52319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2200" dirty="0">
                <a:solidFill>
                  <a:schemeClr val="bg2"/>
                </a:solidFill>
                <a:latin typeface="Poppins"/>
                <a:ea typeface="Poppins"/>
                <a:cs typeface="Poppins"/>
                <a:sym typeface="Poppins"/>
              </a:rPr>
              <a:t>IQ-TREE: web server: http://</a:t>
            </a:r>
            <a:r>
              <a:rPr lang="en-US" sz="2200" dirty="0" err="1">
                <a:solidFill>
                  <a:schemeClr val="bg2"/>
                </a:solidFill>
                <a:latin typeface="Poppins"/>
                <a:ea typeface="Poppins"/>
                <a:cs typeface="Poppins"/>
                <a:sym typeface="Poppins"/>
              </a:rPr>
              <a:t>iqtree.cibiv.univie.ac.at</a:t>
            </a:r>
            <a:r>
              <a:rPr lang="en-US" sz="2200" dirty="0">
                <a:solidFill>
                  <a:schemeClr val="bg2"/>
                </a:solidFill>
                <a:latin typeface="Poppins"/>
                <a:ea typeface="Poppins"/>
                <a:cs typeface="Poppins"/>
                <a:sym typeface="Poppins"/>
              </a:rPr>
              <a:t>/</a:t>
            </a:r>
            <a:endParaRPr sz="2200" dirty="0">
              <a:solidFill>
                <a:schemeClr val="bg2"/>
              </a:solidFill>
              <a:latin typeface="Poppins"/>
              <a:ea typeface="Poppins"/>
              <a:cs typeface="Poppins"/>
              <a:sym typeface="Poppins"/>
            </a:endParaRPr>
          </a:p>
        </p:txBody>
      </p:sp>
      <p:sp>
        <p:nvSpPr>
          <p:cNvPr id="4" name="Google Shape;160;gf3c8e895ce_0_9">
            <a:extLst>
              <a:ext uri="{FF2B5EF4-FFF2-40B4-BE49-F238E27FC236}">
                <a16:creationId xmlns:a16="http://schemas.microsoft.com/office/drawing/2014/main" id="{E50F0543-E6D7-CD63-26DC-2CEBD062708A}"/>
              </a:ext>
            </a:extLst>
          </p:cNvPr>
          <p:cNvSpPr/>
          <p:nvPr/>
        </p:nvSpPr>
        <p:spPr>
          <a:xfrm>
            <a:off x="2935046" y="2569025"/>
            <a:ext cx="6321906" cy="1426032"/>
          </a:xfrm>
          <a:prstGeom prst="rect">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52;p22">
            <a:extLst>
              <a:ext uri="{FF2B5EF4-FFF2-40B4-BE49-F238E27FC236}">
                <a16:creationId xmlns:a16="http://schemas.microsoft.com/office/drawing/2014/main" id="{551A6F44-778D-4824-F377-257E53177FD8}"/>
              </a:ext>
            </a:extLst>
          </p:cNvPr>
          <p:cNvSpPr txBox="1"/>
          <p:nvPr/>
        </p:nvSpPr>
        <p:spPr>
          <a:xfrm>
            <a:off x="9361714" y="2681892"/>
            <a:ext cx="2598805" cy="1200298"/>
          </a:xfrm>
          <a:prstGeom prst="rect">
            <a:avLst/>
          </a:prstGeom>
          <a:noFill/>
          <a:ln>
            <a:noFill/>
          </a:ln>
        </p:spPr>
        <p:txBody>
          <a:bodyPr spcFirstLastPara="1" wrap="square" lIns="91425" tIns="91425" rIns="91425" bIns="91425" anchor="t" anchorCtr="0">
            <a:spAutoFit/>
          </a:bodyPr>
          <a:lstStyle/>
          <a:p>
            <a:pPr marL="0" lvl="0" indent="0" rtl="0">
              <a:spcBef>
                <a:spcPts val="0"/>
              </a:spcBef>
              <a:spcAft>
                <a:spcPts val="0"/>
              </a:spcAft>
              <a:buNone/>
            </a:pPr>
            <a:r>
              <a:rPr lang="en-US" sz="2200" b="1" dirty="0">
                <a:solidFill>
                  <a:schemeClr val="bg2"/>
                </a:solidFill>
                <a:latin typeface="Poppins"/>
                <a:ea typeface="Poppins"/>
                <a:cs typeface="Poppins"/>
                <a:sym typeface="Poppins"/>
              </a:rPr>
              <a:t>Step 2:</a:t>
            </a:r>
            <a:r>
              <a:rPr lang="en-US" sz="2200" dirty="0">
                <a:solidFill>
                  <a:schemeClr val="bg2"/>
                </a:solidFill>
                <a:latin typeface="Poppins"/>
                <a:ea typeface="Poppins"/>
                <a:cs typeface="Poppins"/>
                <a:sym typeface="Poppins"/>
              </a:rPr>
              <a:t> Substitution model selection</a:t>
            </a:r>
            <a:endParaRPr sz="2200" b="1" dirty="0">
              <a:solidFill>
                <a:schemeClr val="bg2"/>
              </a:solidFill>
              <a:latin typeface="Poppins"/>
              <a:ea typeface="Poppins"/>
              <a:cs typeface="Poppins"/>
              <a:sym typeface="Poppins"/>
            </a:endParaRPr>
          </a:p>
        </p:txBody>
      </p:sp>
    </p:spTree>
    <p:extLst>
      <p:ext uri="{BB962C8B-B14F-4D97-AF65-F5344CB8AC3E}">
        <p14:creationId xmlns:p14="http://schemas.microsoft.com/office/powerpoint/2010/main" val="18753929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grpSp>
        <p:nvGrpSpPr>
          <p:cNvPr id="5" name="Group 4">
            <a:extLst>
              <a:ext uri="{FF2B5EF4-FFF2-40B4-BE49-F238E27FC236}">
                <a16:creationId xmlns:a16="http://schemas.microsoft.com/office/drawing/2014/main" id="{6FF5E1E2-956F-1C6F-0758-5D74D5FB45A4}"/>
              </a:ext>
            </a:extLst>
          </p:cNvPr>
          <p:cNvGrpSpPr/>
          <p:nvPr/>
        </p:nvGrpSpPr>
        <p:grpSpPr>
          <a:xfrm>
            <a:off x="4592229" y="2265938"/>
            <a:ext cx="2998370" cy="2801893"/>
            <a:chOff x="953595" y="2380762"/>
            <a:chExt cx="2571353" cy="2402857"/>
          </a:xfrm>
        </p:grpSpPr>
        <p:sp>
          <p:nvSpPr>
            <p:cNvPr id="187" name="Google Shape;187;p25"/>
            <p:cNvSpPr txBox="1"/>
            <p:nvPr/>
          </p:nvSpPr>
          <p:spPr>
            <a:xfrm>
              <a:off x="2065286" y="2380762"/>
              <a:ext cx="462215"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dirty="0">
                  <a:solidFill>
                    <a:srgbClr val="FF0000"/>
                  </a:solidFill>
                  <a:latin typeface="Courier New"/>
                  <a:ea typeface="Courier New"/>
                  <a:cs typeface="Courier New"/>
                  <a:sym typeface="Courier New"/>
                </a:rPr>
                <a:t>b</a:t>
              </a:r>
              <a:endParaRPr b="1" dirty="0"/>
            </a:p>
          </p:txBody>
        </p:sp>
        <p:sp>
          <p:nvSpPr>
            <p:cNvPr id="213" name="Google Shape;213;p25"/>
            <p:cNvSpPr txBox="1"/>
            <p:nvPr/>
          </p:nvSpPr>
          <p:spPr>
            <a:xfrm>
              <a:off x="2050509" y="4383509"/>
              <a:ext cx="363797"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rgbClr val="FF0000"/>
                  </a:solidFill>
                  <a:latin typeface="Courier New"/>
                  <a:ea typeface="Courier New"/>
                  <a:cs typeface="Courier New"/>
                  <a:sym typeface="Courier New"/>
                </a:rPr>
                <a:t>e</a:t>
              </a:r>
              <a:endParaRPr b="1"/>
            </a:p>
          </p:txBody>
        </p:sp>
        <p:sp>
          <p:nvSpPr>
            <p:cNvPr id="189" name="Google Shape;189;p25"/>
            <p:cNvSpPr txBox="1"/>
            <p:nvPr/>
          </p:nvSpPr>
          <p:spPr>
            <a:xfrm>
              <a:off x="1218194" y="2587999"/>
              <a:ext cx="363797"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dirty="0">
                  <a:solidFill>
                    <a:schemeClr val="dk1"/>
                  </a:solidFill>
                  <a:latin typeface="Courier New"/>
                  <a:ea typeface="Courier New"/>
                  <a:cs typeface="Courier New"/>
                  <a:sym typeface="Courier New"/>
                </a:rPr>
                <a:t>A</a:t>
              </a:r>
              <a:endParaRPr b="1" dirty="0"/>
            </a:p>
          </p:txBody>
        </p:sp>
        <p:sp>
          <p:nvSpPr>
            <p:cNvPr id="190" name="Google Shape;190;p25"/>
            <p:cNvSpPr txBox="1"/>
            <p:nvPr/>
          </p:nvSpPr>
          <p:spPr>
            <a:xfrm>
              <a:off x="2916391" y="2587999"/>
              <a:ext cx="363797"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chemeClr val="dk1"/>
                  </a:solidFill>
                  <a:latin typeface="Courier New"/>
                  <a:ea typeface="Courier New"/>
                  <a:cs typeface="Courier New"/>
                  <a:sym typeface="Courier New"/>
                </a:rPr>
                <a:t>G</a:t>
              </a:r>
              <a:endParaRPr b="1"/>
            </a:p>
          </p:txBody>
        </p:sp>
        <p:sp>
          <p:nvSpPr>
            <p:cNvPr id="191" name="Google Shape;191;p25"/>
            <p:cNvSpPr txBox="1"/>
            <p:nvPr/>
          </p:nvSpPr>
          <p:spPr>
            <a:xfrm>
              <a:off x="1195373" y="4162687"/>
              <a:ext cx="363797"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chemeClr val="dk1"/>
                  </a:solidFill>
                  <a:latin typeface="Courier New"/>
                  <a:ea typeface="Courier New"/>
                  <a:cs typeface="Courier New"/>
                  <a:sym typeface="Courier New"/>
                </a:rPr>
                <a:t>C</a:t>
              </a:r>
              <a:endParaRPr b="1"/>
            </a:p>
          </p:txBody>
        </p:sp>
        <p:sp>
          <p:nvSpPr>
            <p:cNvPr id="192" name="Google Shape;192;p25"/>
            <p:cNvSpPr txBox="1"/>
            <p:nvPr/>
          </p:nvSpPr>
          <p:spPr>
            <a:xfrm>
              <a:off x="2916391" y="4153674"/>
              <a:ext cx="363797"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chemeClr val="dk1"/>
                  </a:solidFill>
                  <a:latin typeface="Courier New"/>
                  <a:ea typeface="Courier New"/>
                  <a:cs typeface="Courier New"/>
                  <a:sym typeface="Courier New"/>
                </a:rPr>
                <a:t>T</a:t>
              </a:r>
              <a:endParaRPr b="1"/>
            </a:p>
          </p:txBody>
        </p:sp>
        <p:cxnSp>
          <p:nvCxnSpPr>
            <p:cNvPr id="193" name="Google Shape;193;p25"/>
            <p:cNvCxnSpPr/>
            <p:nvPr/>
          </p:nvCxnSpPr>
          <p:spPr>
            <a:xfrm>
              <a:off x="1464895" y="3037902"/>
              <a:ext cx="1357222" cy="1197944"/>
            </a:xfrm>
            <a:prstGeom prst="straightConnector1">
              <a:avLst/>
            </a:prstGeom>
            <a:noFill/>
            <a:ln w="31750" cap="flat" cmpd="sng">
              <a:solidFill>
                <a:schemeClr val="dk1"/>
              </a:solidFill>
              <a:prstDash val="solid"/>
              <a:round/>
              <a:headEnd type="none" w="sm" len="sm"/>
              <a:tailEnd type="triangle" w="med" len="med"/>
            </a:ln>
          </p:spPr>
        </p:cxnSp>
        <p:grpSp>
          <p:nvGrpSpPr>
            <p:cNvPr id="194" name="Google Shape;194;p25"/>
            <p:cNvGrpSpPr/>
            <p:nvPr/>
          </p:nvGrpSpPr>
          <p:grpSpPr>
            <a:xfrm>
              <a:off x="1470817" y="2940505"/>
              <a:ext cx="1533926" cy="1342643"/>
              <a:chOff x="8088351" y="3240664"/>
              <a:chExt cx="1948901" cy="1794748"/>
            </a:xfrm>
          </p:grpSpPr>
          <p:cxnSp>
            <p:nvCxnSpPr>
              <p:cNvPr id="195" name="Google Shape;195;p25"/>
              <p:cNvCxnSpPr/>
              <p:nvPr/>
            </p:nvCxnSpPr>
            <p:spPr>
              <a:xfrm rot="10800000" flipH="1">
                <a:off x="8268003" y="3327976"/>
                <a:ext cx="1769249" cy="1707436"/>
              </a:xfrm>
              <a:prstGeom prst="straightConnector1">
                <a:avLst/>
              </a:prstGeom>
              <a:noFill/>
              <a:ln w="31750" cap="flat" cmpd="sng">
                <a:solidFill>
                  <a:schemeClr val="dk1"/>
                </a:solidFill>
                <a:prstDash val="solid"/>
                <a:round/>
                <a:headEnd type="none" w="sm" len="sm"/>
                <a:tailEnd type="triangle" w="med" len="med"/>
              </a:ln>
            </p:spPr>
          </p:cxnSp>
          <p:cxnSp>
            <p:nvCxnSpPr>
              <p:cNvPr id="196" name="Google Shape;196;p25"/>
              <p:cNvCxnSpPr/>
              <p:nvPr/>
            </p:nvCxnSpPr>
            <p:spPr>
              <a:xfrm flipH="1">
                <a:off x="8088351" y="3240664"/>
                <a:ext cx="1762795" cy="1668285"/>
              </a:xfrm>
              <a:prstGeom prst="straightConnector1">
                <a:avLst/>
              </a:prstGeom>
              <a:noFill/>
              <a:ln w="31750" cap="flat" cmpd="sng">
                <a:solidFill>
                  <a:schemeClr val="dk1"/>
                </a:solidFill>
                <a:prstDash val="solid"/>
                <a:round/>
                <a:headEnd type="none" w="sm" len="sm"/>
                <a:tailEnd type="triangle" w="med" len="med"/>
              </a:ln>
            </p:spPr>
          </p:cxnSp>
        </p:grpSp>
        <p:cxnSp>
          <p:nvCxnSpPr>
            <p:cNvPr id="197" name="Google Shape;197;p25"/>
            <p:cNvCxnSpPr/>
            <p:nvPr/>
          </p:nvCxnSpPr>
          <p:spPr>
            <a:xfrm rot="10800000">
              <a:off x="1587914" y="2920754"/>
              <a:ext cx="1375602" cy="1185617"/>
            </a:xfrm>
            <a:prstGeom prst="straightConnector1">
              <a:avLst/>
            </a:prstGeom>
            <a:noFill/>
            <a:ln w="31750" cap="flat" cmpd="sng">
              <a:solidFill>
                <a:schemeClr val="dk1"/>
              </a:solidFill>
              <a:prstDash val="solid"/>
              <a:round/>
              <a:headEnd type="none" w="sm" len="sm"/>
              <a:tailEnd type="triangle" w="med" len="med"/>
            </a:ln>
          </p:spPr>
        </p:cxnSp>
        <p:grpSp>
          <p:nvGrpSpPr>
            <p:cNvPr id="198" name="Google Shape;198;p25"/>
            <p:cNvGrpSpPr/>
            <p:nvPr/>
          </p:nvGrpSpPr>
          <p:grpSpPr>
            <a:xfrm>
              <a:off x="1690269" y="2763228"/>
              <a:ext cx="1158743" cy="105544"/>
              <a:chOff x="8367171" y="3003693"/>
              <a:chExt cx="1472219" cy="141083"/>
            </a:xfrm>
          </p:grpSpPr>
          <p:cxnSp>
            <p:nvCxnSpPr>
              <p:cNvPr id="199" name="Google Shape;199;p25"/>
              <p:cNvCxnSpPr/>
              <p:nvPr/>
            </p:nvCxnSpPr>
            <p:spPr>
              <a:xfrm rot="10800000">
                <a:off x="8367171" y="3003693"/>
                <a:ext cx="1433765" cy="0"/>
              </a:xfrm>
              <a:prstGeom prst="straightConnector1">
                <a:avLst/>
              </a:prstGeom>
              <a:noFill/>
              <a:ln w="31750" cap="flat" cmpd="sng">
                <a:solidFill>
                  <a:schemeClr val="dk1"/>
                </a:solidFill>
                <a:prstDash val="solid"/>
                <a:round/>
                <a:headEnd type="none" w="sm" len="sm"/>
                <a:tailEnd type="triangle" w="med" len="med"/>
              </a:ln>
            </p:spPr>
          </p:cxnSp>
          <p:cxnSp>
            <p:nvCxnSpPr>
              <p:cNvPr id="200" name="Google Shape;200;p25"/>
              <p:cNvCxnSpPr/>
              <p:nvPr/>
            </p:nvCxnSpPr>
            <p:spPr>
              <a:xfrm>
                <a:off x="8382605" y="3144776"/>
                <a:ext cx="1456785" cy="0"/>
              </a:xfrm>
              <a:prstGeom prst="straightConnector1">
                <a:avLst/>
              </a:prstGeom>
              <a:noFill/>
              <a:ln w="31750" cap="flat" cmpd="sng">
                <a:solidFill>
                  <a:schemeClr val="dk1"/>
                </a:solidFill>
                <a:prstDash val="solid"/>
                <a:round/>
                <a:headEnd type="none" w="sm" len="sm"/>
                <a:tailEnd type="triangle" w="med" len="med"/>
              </a:ln>
            </p:spPr>
          </p:cxnSp>
        </p:grpSp>
        <p:grpSp>
          <p:nvGrpSpPr>
            <p:cNvPr id="201" name="Google Shape;201;p25"/>
            <p:cNvGrpSpPr/>
            <p:nvPr/>
          </p:nvGrpSpPr>
          <p:grpSpPr>
            <a:xfrm rot="5400000">
              <a:off x="747337" y="3570718"/>
              <a:ext cx="1101361" cy="111043"/>
              <a:chOff x="8367170" y="5062831"/>
              <a:chExt cx="1472219" cy="141083"/>
            </a:xfrm>
          </p:grpSpPr>
          <p:cxnSp>
            <p:nvCxnSpPr>
              <p:cNvPr id="202" name="Google Shape;202;p25"/>
              <p:cNvCxnSpPr/>
              <p:nvPr/>
            </p:nvCxnSpPr>
            <p:spPr>
              <a:xfrm rot="10800000">
                <a:off x="8367170" y="5062831"/>
                <a:ext cx="1433765" cy="0"/>
              </a:xfrm>
              <a:prstGeom prst="straightConnector1">
                <a:avLst/>
              </a:prstGeom>
              <a:noFill/>
              <a:ln w="31750" cap="flat" cmpd="sng">
                <a:solidFill>
                  <a:schemeClr val="dk1"/>
                </a:solidFill>
                <a:prstDash val="solid"/>
                <a:round/>
                <a:headEnd type="none" w="sm" len="sm"/>
                <a:tailEnd type="triangle" w="med" len="med"/>
              </a:ln>
            </p:spPr>
          </p:cxnSp>
          <p:cxnSp>
            <p:nvCxnSpPr>
              <p:cNvPr id="203" name="Google Shape;203;p25"/>
              <p:cNvCxnSpPr/>
              <p:nvPr/>
            </p:nvCxnSpPr>
            <p:spPr>
              <a:xfrm>
                <a:off x="8382604" y="5203914"/>
                <a:ext cx="1456785" cy="0"/>
              </a:xfrm>
              <a:prstGeom prst="straightConnector1">
                <a:avLst/>
              </a:prstGeom>
              <a:noFill/>
              <a:ln w="31750" cap="flat" cmpd="sng">
                <a:solidFill>
                  <a:schemeClr val="dk1"/>
                </a:solidFill>
                <a:prstDash val="solid"/>
                <a:round/>
                <a:headEnd type="none" w="sm" len="sm"/>
                <a:tailEnd type="triangle" w="med" len="med"/>
              </a:ln>
            </p:spPr>
          </p:cxnSp>
        </p:grpSp>
        <p:grpSp>
          <p:nvGrpSpPr>
            <p:cNvPr id="204" name="Google Shape;204;p25"/>
            <p:cNvGrpSpPr/>
            <p:nvPr/>
          </p:nvGrpSpPr>
          <p:grpSpPr>
            <a:xfrm rot="5400000">
              <a:off x="2573958" y="3492382"/>
              <a:ext cx="1101361" cy="111043"/>
              <a:chOff x="8367170" y="5062831"/>
              <a:chExt cx="1472219" cy="141083"/>
            </a:xfrm>
          </p:grpSpPr>
          <p:cxnSp>
            <p:nvCxnSpPr>
              <p:cNvPr id="205" name="Google Shape;205;p25"/>
              <p:cNvCxnSpPr/>
              <p:nvPr/>
            </p:nvCxnSpPr>
            <p:spPr>
              <a:xfrm rot="10800000">
                <a:off x="8367170" y="5062831"/>
                <a:ext cx="1433765" cy="0"/>
              </a:xfrm>
              <a:prstGeom prst="straightConnector1">
                <a:avLst/>
              </a:prstGeom>
              <a:noFill/>
              <a:ln w="31750" cap="flat" cmpd="sng">
                <a:solidFill>
                  <a:schemeClr val="dk1"/>
                </a:solidFill>
                <a:prstDash val="solid"/>
                <a:round/>
                <a:headEnd type="none" w="sm" len="sm"/>
                <a:tailEnd type="triangle" w="med" len="med"/>
              </a:ln>
            </p:spPr>
          </p:cxnSp>
          <p:cxnSp>
            <p:nvCxnSpPr>
              <p:cNvPr id="206" name="Google Shape;206;p25"/>
              <p:cNvCxnSpPr/>
              <p:nvPr/>
            </p:nvCxnSpPr>
            <p:spPr>
              <a:xfrm>
                <a:off x="8382604" y="5203914"/>
                <a:ext cx="1456785" cy="0"/>
              </a:xfrm>
              <a:prstGeom prst="straightConnector1">
                <a:avLst/>
              </a:prstGeom>
              <a:noFill/>
              <a:ln w="31750" cap="flat" cmpd="sng">
                <a:solidFill>
                  <a:schemeClr val="dk1"/>
                </a:solidFill>
                <a:prstDash val="solid"/>
                <a:round/>
                <a:headEnd type="none" w="sm" len="sm"/>
                <a:tailEnd type="triangle" w="med" len="med"/>
              </a:ln>
            </p:spPr>
          </p:cxnSp>
        </p:grpSp>
        <p:grpSp>
          <p:nvGrpSpPr>
            <p:cNvPr id="207" name="Google Shape;207;p25"/>
            <p:cNvGrpSpPr/>
            <p:nvPr/>
          </p:nvGrpSpPr>
          <p:grpSpPr>
            <a:xfrm>
              <a:off x="1617296" y="4380546"/>
              <a:ext cx="1158743" cy="105544"/>
              <a:chOff x="8367171" y="3003693"/>
              <a:chExt cx="1472219" cy="141083"/>
            </a:xfrm>
          </p:grpSpPr>
          <p:cxnSp>
            <p:nvCxnSpPr>
              <p:cNvPr id="208" name="Google Shape;208;p25"/>
              <p:cNvCxnSpPr/>
              <p:nvPr/>
            </p:nvCxnSpPr>
            <p:spPr>
              <a:xfrm rot="10800000">
                <a:off x="8367171" y="3003693"/>
                <a:ext cx="1433765" cy="0"/>
              </a:xfrm>
              <a:prstGeom prst="straightConnector1">
                <a:avLst/>
              </a:prstGeom>
              <a:noFill/>
              <a:ln w="31750" cap="flat" cmpd="sng">
                <a:solidFill>
                  <a:schemeClr val="dk1"/>
                </a:solidFill>
                <a:prstDash val="solid"/>
                <a:round/>
                <a:headEnd type="none" w="sm" len="sm"/>
                <a:tailEnd type="triangle" w="med" len="med"/>
              </a:ln>
            </p:spPr>
          </p:cxnSp>
          <p:cxnSp>
            <p:nvCxnSpPr>
              <p:cNvPr id="209" name="Google Shape;209;p25"/>
              <p:cNvCxnSpPr/>
              <p:nvPr/>
            </p:nvCxnSpPr>
            <p:spPr>
              <a:xfrm>
                <a:off x="8382605" y="3144776"/>
                <a:ext cx="1456785" cy="0"/>
              </a:xfrm>
              <a:prstGeom prst="straightConnector1">
                <a:avLst/>
              </a:prstGeom>
              <a:noFill/>
              <a:ln w="31750" cap="flat" cmpd="sng">
                <a:solidFill>
                  <a:schemeClr val="dk1"/>
                </a:solidFill>
                <a:prstDash val="solid"/>
                <a:round/>
                <a:headEnd type="none" w="sm" len="sm"/>
                <a:tailEnd type="triangle" w="med" len="med"/>
              </a:ln>
            </p:spPr>
          </p:cxnSp>
        </p:grpSp>
        <p:sp>
          <p:nvSpPr>
            <p:cNvPr id="210" name="Google Shape;210;p25"/>
            <p:cNvSpPr txBox="1"/>
            <p:nvPr/>
          </p:nvSpPr>
          <p:spPr>
            <a:xfrm>
              <a:off x="953595" y="3307431"/>
              <a:ext cx="363797"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dirty="0">
                  <a:solidFill>
                    <a:srgbClr val="FF0000"/>
                  </a:solidFill>
                  <a:latin typeface="Courier New"/>
                  <a:ea typeface="Courier New"/>
                  <a:cs typeface="Courier New"/>
                  <a:sym typeface="Courier New"/>
                </a:rPr>
                <a:t>a</a:t>
              </a:r>
              <a:endParaRPr b="1" dirty="0"/>
            </a:p>
          </p:txBody>
        </p:sp>
        <p:sp>
          <p:nvSpPr>
            <p:cNvPr id="211" name="Google Shape;211;p25"/>
            <p:cNvSpPr txBox="1"/>
            <p:nvPr/>
          </p:nvSpPr>
          <p:spPr>
            <a:xfrm>
              <a:off x="2063856" y="3034940"/>
              <a:ext cx="363797"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rgbClr val="FF0000"/>
                  </a:solidFill>
                  <a:latin typeface="Courier New"/>
                  <a:ea typeface="Courier New"/>
                  <a:cs typeface="Courier New"/>
                  <a:sym typeface="Courier New"/>
                </a:rPr>
                <a:t>c</a:t>
              </a:r>
              <a:endParaRPr b="1"/>
            </a:p>
          </p:txBody>
        </p:sp>
        <p:sp>
          <p:nvSpPr>
            <p:cNvPr id="212" name="Google Shape;212;p25"/>
            <p:cNvSpPr txBox="1"/>
            <p:nvPr/>
          </p:nvSpPr>
          <p:spPr>
            <a:xfrm>
              <a:off x="2072608" y="3726012"/>
              <a:ext cx="363797"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rgbClr val="FF0000"/>
                  </a:solidFill>
                  <a:latin typeface="Courier New"/>
                  <a:ea typeface="Courier New"/>
                  <a:cs typeface="Courier New"/>
                  <a:sym typeface="Courier New"/>
                </a:rPr>
                <a:t>d</a:t>
              </a:r>
              <a:endParaRPr b="1"/>
            </a:p>
          </p:txBody>
        </p:sp>
        <p:sp>
          <p:nvSpPr>
            <p:cNvPr id="214" name="Google Shape;214;p25"/>
            <p:cNvSpPr txBox="1"/>
            <p:nvPr/>
          </p:nvSpPr>
          <p:spPr>
            <a:xfrm>
              <a:off x="3161151" y="3282398"/>
              <a:ext cx="363797"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dirty="0">
                  <a:solidFill>
                    <a:srgbClr val="FF0000"/>
                  </a:solidFill>
                  <a:latin typeface="Courier New"/>
                  <a:ea typeface="Courier New"/>
                  <a:cs typeface="Courier New"/>
                  <a:sym typeface="Courier New"/>
                </a:rPr>
                <a:t>f</a:t>
              </a:r>
              <a:endParaRPr b="1" dirty="0"/>
            </a:p>
          </p:txBody>
        </p:sp>
      </p:grpSp>
      <p:sp>
        <p:nvSpPr>
          <p:cNvPr id="215" name="Google Shape;215;p25"/>
          <p:cNvSpPr txBox="1"/>
          <p:nvPr/>
        </p:nvSpPr>
        <p:spPr>
          <a:xfrm>
            <a:off x="1135493" y="5125508"/>
            <a:ext cx="2299800" cy="923400"/>
          </a:xfrm>
          <a:prstGeom prst="rect">
            <a:avLst/>
          </a:prstGeom>
          <a:blipFill rotWithShape="1">
            <a:blip r:embed="rId3">
              <a:alphaModFix/>
            </a:blip>
            <a:stretch>
              <a:fillRect t="-3971" b="-9933"/>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orbel"/>
                <a:ea typeface="Corbel"/>
                <a:cs typeface="Corbel"/>
                <a:sym typeface="Corbel"/>
              </a:rPr>
              <a:t> </a:t>
            </a:r>
            <a:endParaRPr/>
          </a:p>
        </p:txBody>
      </p:sp>
      <p:sp>
        <p:nvSpPr>
          <p:cNvPr id="216" name="Google Shape;216;p25"/>
          <p:cNvSpPr txBox="1"/>
          <p:nvPr/>
        </p:nvSpPr>
        <p:spPr>
          <a:xfrm>
            <a:off x="3658446" y="5212844"/>
            <a:ext cx="2299885" cy="923330"/>
          </a:xfrm>
          <a:prstGeom prst="rect">
            <a:avLst/>
          </a:prstGeom>
          <a:blipFill rotWithShape="1">
            <a:blip r:embed="rId4">
              <a:alphaModFix/>
            </a:blip>
            <a:stretch>
              <a:fillRect t="-3288"/>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orbel"/>
                <a:ea typeface="Corbel"/>
                <a:cs typeface="Corbel"/>
                <a:sym typeface="Corbel"/>
              </a:rPr>
              <a:t> </a:t>
            </a:r>
            <a:endParaRPr/>
          </a:p>
        </p:txBody>
      </p:sp>
      <p:sp>
        <p:nvSpPr>
          <p:cNvPr id="217" name="Google Shape;217;p25"/>
          <p:cNvSpPr txBox="1"/>
          <p:nvPr/>
        </p:nvSpPr>
        <p:spPr>
          <a:xfrm>
            <a:off x="6048672" y="5223892"/>
            <a:ext cx="2299885" cy="923330"/>
          </a:xfrm>
          <a:prstGeom prst="rect">
            <a:avLst/>
          </a:prstGeom>
          <a:blipFill rotWithShape="1">
            <a:blip r:embed="rId5">
              <a:alphaModFix/>
            </a:blip>
            <a:stretch>
              <a:fillRect t="-3973"/>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orbel"/>
                <a:ea typeface="Corbel"/>
                <a:cs typeface="Corbel"/>
                <a:sym typeface="Corbel"/>
              </a:rPr>
              <a:t> </a:t>
            </a:r>
            <a:endParaRPr/>
          </a:p>
        </p:txBody>
      </p:sp>
      <p:sp>
        <p:nvSpPr>
          <p:cNvPr id="218" name="Google Shape;218;p25"/>
          <p:cNvSpPr txBox="1"/>
          <p:nvPr/>
        </p:nvSpPr>
        <p:spPr>
          <a:xfrm>
            <a:off x="8438898" y="5219024"/>
            <a:ext cx="2477380" cy="1200329"/>
          </a:xfrm>
          <a:prstGeom prst="rect">
            <a:avLst/>
          </a:prstGeom>
          <a:blipFill rotWithShape="1">
            <a:blip r:embed="rId6">
              <a:alphaModFix/>
            </a:blip>
            <a:stretch>
              <a:fillRect t="-2537" b="-7105"/>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orbel"/>
                <a:ea typeface="Corbel"/>
                <a:cs typeface="Corbel"/>
                <a:sym typeface="Corbel"/>
              </a:rPr>
              <a:t> </a:t>
            </a:r>
            <a:endParaRPr/>
          </a:p>
        </p:txBody>
      </p:sp>
      <p:sp>
        <p:nvSpPr>
          <p:cNvPr id="219" name="Google Shape;219;p25"/>
          <p:cNvSpPr txBox="1"/>
          <p:nvPr/>
        </p:nvSpPr>
        <p:spPr>
          <a:xfrm>
            <a:off x="4377005" y="1805143"/>
            <a:ext cx="3428818" cy="40006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dirty="0">
                <a:solidFill>
                  <a:srgbClr val="595959"/>
                </a:solidFill>
                <a:latin typeface="Poppins"/>
                <a:ea typeface="Poppins"/>
                <a:cs typeface="Poppins"/>
                <a:sym typeface="Poppins"/>
              </a:rPr>
              <a:t>Substitution rate matrix</a:t>
            </a:r>
            <a:endParaRPr dirty="0"/>
          </a:p>
        </p:txBody>
      </p:sp>
      <p:sp>
        <p:nvSpPr>
          <p:cNvPr id="3" name="Title 2">
            <a:extLst>
              <a:ext uri="{FF2B5EF4-FFF2-40B4-BE49-F238E27FC236}">
                <a16:creationId xmlns:a16="http://schemas.microsoft.com/office/drawing/2014/main" id="{1DE8D0F8-16CC-AF91-5A96-80E3F2D763A3}"/>
              </a:ext>
            </a:extLst>
          </p:cNvPr>
          <p:cNvSpPr>
            <a:spLocks noGrp="1"/>
          </p:cNvSpPr>
          <p:nvPr>
            <p:ph type="title"/>
          </p:nvPr>
        </p:nvSpPr>
        <p:spPr/>
        <p:txBody>
          <a:bodyPr>
            <a:normAutofit/>
          </a:bodyPr>
          <a:lstStyle/>
          <a:p>
            <a:r>
              <a:rPr lang="en-US" dirty="0"/>
              <a:t>There are several options for substitution models</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pic>
        <p:nvPicPr>
          <p:cNvPr id="226" name="Google Shape;226;gf3c8e895ce_0_138"/>
          <p:cNvPicPr preferRelativeResize="0"/>
          <p:nvPr/>
        </p:nvPicPr>
        <p:blipFill>
          <a:blip r:embed="rId3">
            <a:alphaModFix/>
          </a:blip>
          <a:stretch>
            <a:fillRect/>
          </a:stretch>
        </p:blipFill>
        <p:spPr>
          <a:xfrm>
            <a:off x="3542618" y="107257"/>
            <a:ext cx="5106761" cy="5888223"/>
          </a:xfrm>
          <a:prstGeom prst="rect">
            <a:avLst/>
          </a:prstGeom>
          <a:noFill/>
          <a:ln>
            <a:noFill/>
          </a:ln>
        </p:spPr>
      </p:pic>
      <p:sp>
        <p:nvSpPr>
          <p:cNvPr id="227" name="Google Shape;227;gf3c8e895ce_0_138"/>
          <p:cNvSpPr/>
          <p:nvPr/>
        </p:nvSpPr>
        <p:spPr>
          <a:xfrm>
            <a:off x="3542618" y="2510614"/>
            <a:ext cx="2226811" cy="2126700"/>
          </a:xfrm>
          <a:prstGeom prst="rect">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52;p22">
            <a:extLst>
              <a:ext uri="{FF2B5EF4-FFF2-40B4-BE49-F238E27FC236}">
                <a16:creationId xmlns:a16="http://schemas.microsoft.com/office/drawing/2014/main" id="{A24F4C54-4926-701E-B13B-FA66AD8D7821}"/>
              </a:ext>
            </a:extLst>
          </p:cNvPr>
          <p:cNvSpPr txBox="1"/>
          <p:nvPr/>
        </p:nvSpPr>
        <p:spPr>
          <a:xfrm>
            <a:off x="1911976" y="6080505"/>
            <a:ext cx="8368046" cy="52319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2200" dirty="0">
                <a:solidFill>
                  <a:schemeClr val="bg2"/>
                </a:solidFill>
                <a:latin typeface="Poppins"/>
                <a:ea typeface="Poppins"/>
                <a:cs typeface="Poppins"/>
                <a:sym typeface="Poppins"/>
              </a:rPr>
              <a:t>IQ-TREE: web server: http://</a:t>
            </a:r>
            <a:r>
              <a:rPr lang="en-US" sz="2200" dirty="0" err="1">
                <a:solidFill>
                  <a:schemeClr val="bg2"/>
                </a:solidFill>
                <a:latin typeface="Poppins"/>
                <a:ea typeface="Poppins"/>
                <a:cs typeface="Poppins"/>
                <a:sym typeface="Poppins"/>
              </a:rPr>
              <a:t>iqtree.cibiv.univie.ac.at</a:t>
            </a:r>
            <a:r>
              <a:rPr lang="en-US" sz="2200" dirty="0">
                <a:solidFill>
                  <a:schemeClr val="bg2"/>
                </a:solidFill>
                <a:latin typeface="Poppins"/>
                <a:ea typeface="Poppins"/>
                <a:cs typeface="Poppins"/>
                <a:sym typeface="Poppins"/>
              </a:rPr>
              <a:t>/</a:t>
            </a:r>
            <a:endParaRPr sz="2200" dirty="0">
              <a:solidFill>
                <a:schemeClr val="bg2"/>
              </a:solidFill>
              <a:latin typeface="Poppins"/>
              <a:ea typeface="Poppins"/>
              <a:cs typeface="Poppins"/>
              <a:sym typeface="Poppins"/>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pic>
        <p:nvPicPr>
          <p:cNvPr id="314" name="Google Shape;314;gf3c8e895ce_0_147"/>
          <p:cNvPicPr preferRelativeResize="0"/>
          <p:nvPr/>
        </p:nvPicPr>
        <p:blipFill>
          <a:blip r:embed="rId3">
            <a:alphaModFix/>
          </a:blip>
          <a:stretch>
            <a:fillRect/>
          </a:stretch>
        </p:blipFill>
        <p:spPr>
          <a:xfrm>
            <a:off x="3280336" y="148376"/>
            <a:ext cx="5632739" cy="5831347"/>
          </a:xfrm>
          <a:prstGeom prst="rect">
            <a:avLst/>
          </a:prstGeom>
          <a:noFill/>
          <a:ln>
            <a:noFill/>
          </a:ln>
        </p:spPr>
      </p:pic>
      <p:sp>
        <p:nvSpPr>
          <p:cNvPr id="315" name="Google Shape;315;gf3c8e895ce_0_147"/>
          <p:cNvSpPr/>
          <p:nvPr/>
        </p:nvSpPr>
        <p:spPr>
          <a:xfrm>
            <a:off x="2963549" y="2701672"/>
            <a:ext cx="6264900" cy="463500"/>
          </a:xfrm>
          <a:prstGeom prst="rect">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52;p22">
            <a:extLst>
              <a:ext uri="{FF2B5EF4-FFF2-40B4-BE49-F238E27FC236}">
                <a16:creationId xmlns:a16="http://schemas.microsoft.com/office/drawing/2014/main" id="{646F04F7-BF50-670D-EB48-11A7159C7C27}"/>
              </a:ext>
            </a:extLst>
          </p:cNvPr>
          <p:cNvSpPr txBox="1"/>
          <p:nvPr/>
        </p:nvSpPr>
        <p:spPr>
          <a:xfrm>
            <a:off x="1911976" y="6080505"/>
            <a:ext cx="8368046" cy="52319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2200" dirty="0">
                <a:solidFill>
                  <a:schemeClr val="bg2"/>
                </a:solidFill>
                <a:latin typeface="Poppins"/>
                <a:ea typeface="Poppins"/>
                <a:cs typeface="Poppins"/>
                <a:sym typeface="Poppins"/>
              </a:rPr>
              <a:t>IQ-TREE: web server: http://</a:t>
            </a:r>
            <a:r>
              <a:rPr lang="en-US" sz="2200" dirty="0" err="1">
                <a:solidFill>
                  <a:schemeClr val="bg2"/>
                </a:solidFill>
                <a:latin typeface="Poppins"/>
                <a:ea typeface="Poppins"/>
                <a:cs typeface="Poppins"/>
                <a:sym typeface="Poppins"/>
              </a:rPr>
              <a:t>iqtree.cibiv.univie.ac.at</a:t>
            </a:r>
            <a:r>
              <a:rPr lang="en-US" sz="2200" dirty="0">
                <a:solidFill>
                  <a:schemeClr val="bg2"/>
                </a:solidFill>
                <a:latin typeface="Poppins"/>
                <a:ea typeface="Poppins"/>
                <a:cs typeface="Poppins"/>
                <a:sym typeface="Poppins"/>
              </a:rPr>
              <a:t>/</a:t>
            </a:r>
            <a:endParaRPr sz="2200" dirty="0">
              <a:solidFill>
                <a:schemeClr val="bg2"/>
              </a:solidFill>
              <a:latin typeface="Poppins"/>
              <a:ea typeface="Poppins"/>
              <a:cs typeface="Poppins"/>
              <a:sym typeface="Poppins"/>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304" name="Google Shape;304;gf3c8e895ce_0_64"/>
          <p:cNvSpPr txBox="1"/>
          <p:nvPr/>
        </p:nvSpPr>
        <p:spPr>
          <a:xfrm>
            <a:off x="1453388" y="1957786"/>
            <a:ext cx="3289260" cy="40006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dirty="0">
                <a:solidFill>
                  <a:srgbClr val="595959"/>
                </a:solidFill>
                <a:latin typeface="Poppins"/>
                <a:ea typeface="Poppins"/>
                <a:cs typeface="Poppins"/>
                <a:sym typeface="Poppins"/>
              </a:rPr>
              <a:t>Substitution rate matrix</a:t>
            </a:r>
            <a:endParaRPr dirty="0"/>
          </a:p>
        </p:txBody>
      </p:sp>
      <p:sp>
        <p:nvSpPr>
          <p:cNvPr id="306" name="Google Shape;306;gf3c8e895ce_0_64"/>
          <p:cNvSpPr txBox="1"/>
          <p:nvPr/>
        </p:nvSpPr>
        <p:spPr>
          <a:xfrm>
            <a:off x="5313172" y="1994410"/>
            <a:ext cx="5962650" cy="40006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dirty="0">
                <a:solidFill>
                  <a:srgbClr val="595959"/>
                </a:solidFill>
                <a:latin typeface="Poppins"/>
                <a:ea typeface="Poppins"/>
                <a:cs typeface="Poppins"/>
                <a:sym typeface="Poppins"/>
              </a:rPr>
              <a:t>Different sites may evolve at different rates:</a:t>
            </a:r>
            <a:endParaRPr dirty="0"/>
          </a:p>
        </p:txBody>
      </p:sp>
      <p:graphicFrame>
        <p:nvGraphicFramePr>
          <p:cNvPr id="308" name="Google Shape;308;gf3c8e895ce_0_64"/>
          <p:cNvGraphicFramePr/>
          <p:nvPr>
            <p:extLst>
              <p:ext uri="{D42A27DB-BD31-4B8C-83A1-F6EECF244321}">
                <p14:modId xmlns:p14="http://schemas.microsoft.com/office/powerpoint/2010/main" val="4115106919"/>
              </p:ext>
            </p:extLst>
          </p:nvPr>
        </p:nvGraphicFramePr>
        <p:xfrm>
          <a:off x="5510247" y="2567532"/>
          <a:ext cx="3398340" cy="3039204"/>
        </p:xfrm>
        <a:graphic>
          <a:graphicData uri="http://schemas.openxmlformats.org/drawingml/2006/table">
            <a:tbl>
              <a:tblPr firstRow="1" bandRow="1">
                <a:noFill/>
                <a:tableStyleId>{97B37B28-4002-4177-B1ED-E60D81943DD6}</a:tableStyleId>
              </a:tblPr>
              <a:tblGrid>
                <a:gridCol w="339834">
                  <a:extLst>
                    <a:ext uri="{9D8B030D-6E8A-4147-A177-3AD203B41FA5}">
                      <a16:colId xmlns:a16="http://schemas.microsoft.com/office/drawing/2014/main" val="20000"/>
                    </a:ext>
                  </a:extLst>
                </a:gridCol>
                <a:gridCol w="339834">
                  <a:extLst>
                    <a:ext uri="{9D8B030D-6E8A-4147-A177-3AD203B41FA5}">
                      <a16:colId xmlns:a16="http://schemas.microsoft.com/office/drawing/2014/main" val="20001"/>
                    </a:ext>
                  </a:extLst>
                </a:gridCol>
                <a:gridCol w="339834">
                  <a:extLst>
                    <a:ext uri="{9D8B030D-6E8A-4147-A177-3AD203B41FA5}">
                      <a16:colId xmlns:a16="http://schemas.microsoft.com/office/drawing/2014/main" val="20002"/>
                    </a:ext>
                  </a:extLst>
                </a:gridCol>
                <a:gridCol w="339834">
                  <a:extLst>
                    <a:ext uri="{9D8B030D-6E8A-4147-A177-3AD203B41FA5}">
                      <a16:colId xmlns:a16="http://schemas.microsoft.com/office/drawing/2014/main" val="20003"/>
                    </a:ext>
                  </a:extLst>
                </a:gridCol>
                <a:gridCol w="354217">
                  <a:extLst>
                    <a:ext uri="{9D8B030D-6E8A-4147-A177-3AD203B41FA5}">
                      <a16:colId xmlns:a16="http://schemas.microsoft.com/office/drawing/2014/main" val="20004"/>
                    </a:ext>
                  </a:extLst>
                </a:gridCol>
                <a:gridCol w="325451">
                  <a:extLst>
                    <a:ext uri="{9D8B030D-6E8A-4147-A177-3AD203B41FA5}">
                      <a16:colId xmlns:a16="http://schemas.microsoft.com/office/drawing/2014/main" val="20005"/>
                    </a:ext>
                  </a:extLst>
                </a:gridCol>
                <a:gridCol w="339834">
                  <a:extLst>
                    <a:ext uri="{9D8B030D-6E8A-4147-A177-3AD203B41FA5}">
                      <a16:colId xmlns:a16="http://schemas.microsoft.com/office/drawing/2014/main" val="20006"/>
                    </a:ext>
                  </a:extLst>
                </a:gridCol>
                <a:gridCol w="339834">
                  <a:extLst>
                    <a:ext uri="{9D8B030D-6E8A-4147-A177-3AD203B41FA5}">
                      <a16:colId xmlns:a16="http://schemas.microsoft.com/office/drawing/2014/main" val="20007"/>
                    </a:ext>
                  </a:extLst>
                </a:gridCol>
                <a:gridCol w="339834">
                  <a:extLst>
                    <a:ext uri="{9D8B030D-6E8A-4147-A177-3AD203B41FA5}">
                      <a16:colId xmlns:a16="http://schemas.microsoft.com/office/drawing/2014/main" val="20008"/>
                    </a:ext>
                  </a:extLst>
                </a:gridCol>
                <a:gridCol w="339834">
                  <a:extLst>
                    <a:ext uri="{9D8B030D-6E8A-4147-A177-3AD203B41FA5}">
                      <a16:colId xmlns:a16="http://schemas.microsoft.com/office/drawing/2014/main" val="20009"/>
                    </a:ext>
                  </a:extLst>
                </a:gridCol>
              </a:tblGrid>
              <a:tr h="506534">
                <a:tc>
                  <a:txBody>
                    <a:bodyPr/>
                    <a:lstStyle/>
                    <a:p>
                      <a:pPr marL="0" marR="0" lvl="0" indent="0" algn="l" rtl="0">
                        <a:spcBef>
                          <a:spcPts val="0"/>
                        </a:spcBef>
                        <a:spcAft>
                          <a:spcPts val="0"/>
                        </a:spcAft>
                        <a:buNone/>
                      </a:pPr>
                      <a:r>
                        <a:rPr lang="en-US" sz="2400" b="0" u="none" strike="noStrike" cap="none">
                          <a:solidFill>
                            <a:schemeClr val="dk1"/>
                          </a:solidFill>
                          <a:latin typeface="Courier New"/>
                          <a:ea typeface="Courier New"/>
                          <a:cs typeface="Courier New"/>
                          <a:sym typeface="Courier New"/>
                        </a:rPr>
                        <a:t>G</a:t>
                      </a:r>
                      <a:endParaRPr sz="1700"/>
                    </a:p>
                  </a:txBody>
                  <a:tcPr marL="108930" marR="108930" marT="54465" marB="54465"/>
                </a:tc>
                <a:tc>
                  <a:txBody>
                    <a:bodyPr/>
                    <a:lstStyle/>
                    <a:p>
                      <a:pPr marL="0" marR="0" lvl="0" indent="0" algn="l" rtl="0">
                        <a:spcBef>
                          <a:spcPts val="0"/>
                        </a:spcBef>
                        <a:spcAft>
                          <a:spcPts val="0"/>
                        </a:spcAft>
                        <a:buNone/>
                      </a:pPr>
                      <a:r>
                        <a:rPr lang="en-US" sz="2400" b="1">
                          <a:solidFill>
                            <a:srgbClr val="FF0000"/>
                          </a:solidFill>
                          <a:latin typeface="Courier New"/>
                          <a:ea typeface="Courier New"/>
                          <a:cs typeface="Courier New"/>
                          <a:sym typeface="Courier New"/>
                        </a:rPr>
                        <a:t>A</a:t>
                      </a:r>
                      <a:endParaRPr sz="1700"/>
                    </a:p>
                  </a:txBody>
                  <a:tcPr marL="108930" marR="108930" marT="54465" marB="54465"/>
                </a:tc>
                <a:tc>
                  <a:txBody>
                    <a:bodyPr/>
                    <a:lstStyle/>
                    <a:p>
                      <a:pPr marL="0" marR="0" lvl="0" indent="0" algn="l" rtl="0">
                        <a:spcBef>
                          <a:spcPts val="0"/>
                        </a:spcBef>
                        <a:spcAft>
                          <a:spcPts val="0"/>
                        </a:spcAft>
                        <a:buNone/>
                      </a:pPr>
                      <a:r>
                        <a:rPr lang="en-US" sz="2400" b="0">
                          <a:solidFill>
                            <a:schemeClr val="dk1"/>
                          </a:solidFill>
                          <a:latin typeface="Courier New"/>
                          <a:ea typeface="Courier New"/>
                          <a:cs typeface="Courier New"/>
                          <a:sym typeface="Courier New"/>
                        </a:rPr>
                        <a:t>C</a:t>
                      </a:r>
                      <a:endParaRPr sz="1700"/>
                    </a:p>
                  </a:txBody>
                  <a:tcPr marL="108930" marR="108930" marT="54465" marB="54465"/>
                </a:tc>
                <a:tc>
                  <a:txBody>
                    <a:bodyPr/>
                    <a:lstStyle/>
                    <a:p>
                      <a:pPr marL="0" marR="0" lvl="0" indent="0" algn="l" rtl="0">
                        <a:spcBef>
                          <a:spcPts val="0"/>
                        </a:spcBef>
                        <a:spcAft>
                          <a:spcPts val="0"/>
                        </a:spcAft>
                        <a:buNone/>
                      </a:pPr>
                      <a:r>
                        <a:rPr lang="en-US" sz="2400" b="0">
                          <a:solidFill>
                            <a:schemeClr val="dk1"/>
                          </a:solidFill>
                          <a:latin typeface="Courier New"/>
                          <a:ea typeface="Courier New"/>
                          <a:cs typeface="Courier New"/>
                          <a:sym typeface="Courier New"/>
                        </a:rPr>
                        <a:t>T</a:t>
                      </a:r>
                      <a:endParaRPr sz="1700"/>
                    </a:p>
                  </a:txBody>
                  <a:tcPr marL="108930" marR="108930" marT="54465" marB="54465"/>
                </a:tc>
                <a:tc>
                  <a:txBody>
                    <a:bodyPr/>
                    <a:lstStyle/>
                    <a:p>
                      <a:pPr marL="0" marR="0" lvl="0" indent="0" algn="l" rtl="0">
                        <a:spcBef>
                          <a:spcPts val="0"/>
                        </a:spcBef>
                        <a:spcAft>
                          <a:spcPts val="0"/>
                        </a:spcAft>
                        <a:buNone/>
                      </a:pPr>
                      <a:r>
                        <a:rPr lang="en-US" sz="2400" b="0">
                          <a:solidFill>
                            <a:schemeClr val="dk1"/>
                          </a:solidFill>
                          <a:latin typeface="Courier New"/>
                          <a:ea typeface="Courier New"/>
                          <a:cs typeface="Courier New"/>
                          <a:sym typeface="Courier New"/>
                        </a:rPr>
                        <a:t>C</a:t>
                      </a:r>
                      <a:endParaRPr sz="1700"/>
                    </a:p>
                  </a:txBody>
                  <a:tcPr marL="108930" marR="108930" marT="54465" marB="54465"/>
                </a:tc>
                <a:tc>
                  <a:txBody>
                    <a:bodyPr/>
                    <a:lstStyle/>
                    <a:p>
                      <a:pPr marL="0" marR="0" lvl="0" indent="0" algn="l" rtl="0">
                        <a:spcBef>
                          <a:spcPts val="0"/>
                        </a:spcBef>
                        <a:spcAft>
                          <a:spcPts val="0"/>
                        </a:spcAft>
                        <a:buNone/>
                      </a:pPr>
                      <a:r>
                        <a:rPr lang="en-US" sz="2400">
                          <a:solidFill>
                            <a:schemeClr val="accent3"/>
                          </a:solidFill>
                          <a:latin typeface="Courier New"/>
                          <a:ea typeface="Courier New"/>
                          <a:cs typeface="Courier New"/>
                          <a:sym typeface="Courier New"/>
                        </a:rPr>
                        <a:t>G</a:t>
                      </a:r>
                      <a:endParaRPr sz="1700">
                        <a:solidFill>
                          <a:schemeClr val="accent3"/>
                        </a:solidFill>
                      </a:endParaRPr>
                    </a:p>
                  </a:txBody>
                  <a:tcPr marL="108930" marR="108930" marT="54465" marB="54465"/>
                </a:tc>
                <a:tc>
                  <a:txBody>
                    <a:bodyPr/>
                    <a:lstStyle/>
                    <a:p>
                      <a:pPr marL="0" marR="0" lvl="0" indent="0" algn="l" rtl="0">
                        <a:spcBef>
                          <a:spcPts val="0"/>
                        </a:spcBef>
                        <a:spcAft>
                          <a:spcPts val="0"/>
                        </a:spcAft>
                        <a:buNone/>
                      </a:pPr>
                      <a:r>
                        <a:rPr lang="en-US" sz="2400" b="0">
                          <a:solidFill>
                            <a:schemeClr val="dk1"/>
                          </a:solidFill>
                          <a:latin typeface="Courier New"/>
                          <a:ea typeface="Courier New"/>
                          <a:cs typeface="Courier New"/>
                          <a:sym typeface="Courier New"/>
                        </a:rPr>
                        <a:t>G</a:t>
                      </a:r>
                      <a:endParaRPr sz="1700"/>
                    </a:p>
                  </a:txBody>
                  <a:tcPr marL="108930" marR="108930" marT="54465" marB="54465"/>
                </a:tc>
                <a:tc>
                  <a:txBody>
                    <a:bodyPr/>
                    <a:lstStyle/>
                    <a:p>
                      <a:pPr marL="0" marR="0" lvl="0" indent="0" algn="l" rtl="0">
                        <a:spcBef>
                          <a:spcPts val="0"/>
                        </a:spcBef>
                        <a:spcAft>
                          <a:spcPts val="0"/>
                        </a:spcAft>
                        <a:buNone/>
                      </a:pPr>
                      <a:r>
                        <a:rPr lang="en-US" sz="2400" b="0">
                          <a:solidFill>
                            <a:schemeClr val="dk1"/>
                          </a:solidFill>
                          <a:latin typeface="Courier New"/>
                          <a:ea typeface="Courier New"/>
                          <a:cs typeface="Courier New"/>
                          <a:sym typeface="Courier New"/>
                        </a:rPr>
                        <a:t>C</a:t>
                      </a:r>
                      <a:endParaRPr sz="1700"/>
                    </a:p>
                  </a:txBody>
                  <a:tcPr marL="108930" marR="108930" marT="54465" marB="54465"/>
                </a:tc>
                <a:tc>
                  <a:txBody>
                    <a:bodyPr/>
                    <a:lstStyle/>
                    <a:p>
                      <a:pPr marL="0" marR="0" lvl="0" indent="0" algn="l" rtl="0">
                        <a:spcBef>
                          <a:spcPts val="0"/>
                        </a:spcBef>
                        <a:spcAft>
                          <a:spcPts val="0"/>
                        </a:spcAft>
                        <a:buNone/>
                      </a:pPr>
                      <a:r>
                        <a:rPr lang="en-US" sz="2400">
                          <a:solidFill>
                            <a:srgbClr val="000000"/>
                          </a:solidFill>
                          <a:latin typeface="Courier New"/>
                          <a:ea typeface="Courier New"/>
                          <a:cs typeface="Courier New"/>
                          <a:sym typeface="Courier New"/>
                        </a:rPr>
                        <a:t>T</a:t>
                      </a:r>
                      <a:endParaRPr sz="1700">
                        <a:solidFill>
                          <a:srgbClr val="000000"/>
                        </a:solidFill>
                      </a:endParaRPr>
                    </a:p>
                  </a:txBody>
                  <a:tcPr marL="108930" marR="108930" marT="54465" marB="54465"/>
                </a:tc>
                <a:tc>
                  <a:txBody>
                    <a:bodyPr/>
                    <a:lstStyle/>
                    <a:p>
                      <a:pPr marL="0" marR="0" lvl="0" indent="0" algn="l" rtl="0">
                        <a:lnSpc>
                          <a:spcPct val="100000"/>
                        </a:lnSpc>
                        <a:spcBef>
                          <a:spcPts val="0"/>
                        </a:spcBef>
                        <a:spcAft>
                          <a:spcPts val="0"/>
                        </a:spcAft>
                        <a:buClr>
                          <a:schemeClr val="dk1"/>
                        </a:buClr>
                        <a:buSzPts val="2000"/>
                        <a:buFont typeface="Courier New"/>
                        <a:buNone/>
                      </a:pPr>
                      <a:r>
                        <a:rPr lang="en-US" sz="2400" b="0">
                          <a:solidFill>
                            <a:schemeClr val="dk1"/>
                          </a:solidFill>
                          <a:latin typeface="Courier New"/>
                          <a:ea typeface="Courier New"/>
                          <a:cs typeface="Courier New"/>
                          <a:sym typeface="Courier New"/>
                        </a:rPr>
                        <a:t>C</a:t>
                      </a:r>
                      <a:endParaRPr sz="1700"/>
                    </a:p>
                  </a:txBody>
                  <a:tcPr marL="108930" marR="108930" marT="54465" marB="54465"/>
                </a:tc>
                <a:extLst>
                  <a:ext uri="{0D108BD9-81ED-4DB2-BD59-A6C34878D82A}">
                    <a16:rowId xmlns:a16="http://schemas.microsoft.com/office/drawing/2014/main" val="10000"/>
                  </a:ext>
                </a:extLst>
              </a:tr>
              <a:tr h="506534">
                <a:tc>
                  <a:txBody>
                    <a:bodyPr/>
                    <a:lstStyle/>
                    <a:p>
                      <a:pPr marL="0" marR="0" lvl="0" indent="0" algn="l" rtl="0">
                        <a:spcBef>
                          <a:spcPts val="0"/>
                        </a:spcBef>
                        <a:spcAft>
                          <a:spcPts val="0"/>
                        </a:spcAft>
                        <a:buNone/>
                      </a:pPr>
                      <a:r>
                        <a:rPr lang="en-US" sz="2400" b="0">
                          <a:solidFill>
                            <a:schemeClr val="dk1"/>
                          </a:solidFill>
                          <a:latin typeface="Courier New"/>
                          <a:ea typeface="Courier New"/>
                          <a:cs typeface="Courier New"/>
                          <a:sym typeface="Courier New"/>
                        </a:rPr>
                        <a:t>G</a:t>
                      </a:r>
                      <a:endParaRPr sz="1700"/>
                    </a:p>
                  </a:txBody>
                  <a:tcPr marL="108930" marR="108930" marT="54465" marB="54465"/>
                </a:tc>
                <a:tc>
                  <a:txBody>
                    <a:bodyPr/>
                    <a:lstStyle/>
                    <a:p>
                      <a:pPr marL="0" marR="0" lvl="0" indent="0" algn="l" rtl="0">
                        <a:spcBef>
                          <a:spcPts val="0"/>
                        </a:spcBef>
                        <a:spcAft>
                          <a:spcPts val="0"/>
                        </a:spcAft>
                        <a:buNone/>
                      </a:pPr>
                      <a:r>
                        <a:rPr lang="en-US" sz="2400" b="1">
                          <a:solidFill>
                            <a:srgbClr val="FF0000"/>
                          </a:solidFill>
                          <a:latin typeface="Courier New"/>
                          <a:ea typeface="Courier New"/>
                          <a:cs typeface="Courier New"/>
                          <a:sym typeface="Courier New"/>
                        </a:rPr>
                        <a:t>T</a:t>
                      </a:r>
                      <a:endParaRPr sz="1700"/>
                    </a:p>
                  </a:txBody>
                  <a:tcPr marL="108930" marR="108930" marT="54465" marB="54465"/>
                </a:tc>
                <a:tc>
                  <a:txBody>
                    <a:bodyPr/>
                    <a:lstStyle/>
                    <a:p>
                      <a:pPr marL="0" marR="0" lvl="0" indent="0" algn="l" rtl="0">
                        <a:lnSpc>
                          <a:spcPct val="100000"/>
                        </a:lnSpc>
                        <a:spcBef>
                          <a:spcPts val="0"/>
                        </a:spcBef>
                        <a:spcAft>
                          <a:spcPts val="0"/>
                        </a:spcAft>
                        <a:buClr>
                          <a:schemeClr val="dk1"/>
                        </a:buClr>
                        <a:buSzPts val="2000"/>
                        <a:buFont typeface="Courier New"/>
                        <a:buNone/>
                      </a:pPr>
                      <a:r>
                        <a:rPr lang="en-US" sz="2400" b="0">
                          <a:solidFill>
                            <a:schemeClr val="dk1"/>
                          </a:solidFill>
                          <a:latin typeface="Courier New"/>
                          <a:ea typeface="Courier New"/>
                          <a:cs typeface="Courier New"/>
                          <a:sym typeface="Courier New"/>
                        </a:rPr>
                        <a:t>G</a:t>
                      </a:r>
                      <a:endParaRPr sz="1700"/>
                    </a:p>
                  </a:txBody>
                  <a:tcPr marL="108930" marR="108930" marT="54465" marB="54465"/>
                </a:tc>
                <a:tc>
                  <a:txBody>
                    <a:bodyPr/>
                    <a:lstStyle/>
                    <a:p>
                      <a:pPr marL="0" marR="0" lvl="0" indent="0" algn="l" rtl="0">
                        <a:lnSpc>
                          <a:spcPct val="100000"/>
                        </a:lnSpc>
                        <a:spcBef>
                          <a:spcPts val="0"/>
                        </a:spcBef>
                        <a:spcAft>
                          <a:spcPts val="0"/>
                        </a:spcAft>
                        <a:buClr>
                          <a:schemeClr val="dk1"/>
                        </a:buClr>
                        <a:buSzPts val="2000"/>
                        <a:buFont typeface="Courier New"/>
                        <a:buNone/>
                      </a:pPr>
                      <a:r>
                        <a:rPr lang="en-US" sz="2400" b="0">
                          <a:solidFill>
                            <a:schemeClr val="dk1"/>
                          </a:solidFill>
                          <a:latin typeface="Courier New"/>
                          <a:ea typeface="Courier New"/>
                          <a:cs typeface="Courier New"/>
                          <a:sym typeface="Courier New"/>
                        </a:rPr>
                        <a:t>T</a:t>
                      </a:r>
                      <a:endParaRPr sz="1700"/>
                    </a:p>
                  </a:txBody>
                  <a:tcPr marL="108930" marR="108930" marT="54465" marB="54465"/>
                </a:tc>
                <a:tc>
                  <a:txBody>
                    <a:bodyPr/>
                    <a:lstStyle/>
                    <a:p>
                      <a:pPr marL="0" marR="0" lvl="0" indent="0" algn="l" rtl="0">
                        <a:spcBef>
                          <a:spcPts val="0"/>
                        </a:spcBef>
                        <a:spcAft>
                          <a:spcPts val="0"/>
                        </a:spcAft>
                        <a:buNone/>
                      </a:pPr>
                      <a:r>
                        <a:rPr lang="en-US" sz="2400" b="0" dirty="0">
                          <a:solidFill>
                            <a:schemeClr val="dk1"/>
                          </a:solidFill>
                          <a:latin typeface="Courier New"/>
                          <a:ea typeface="Courier New"/>
                          <a:cs typeface="Courier New"/>
                          <a:sym typeface="Courier New"/>
                        </a:rPr>
                        <a:t>C</a:t>
                      </a:r>
                      <a:endParaRPr sz="1700" dirty="0"/>
                    </a:p>
                  </a:txBody>
                  <a:tcPr marL="108930" marR="108930" marT="54465" marB="54465"/>
                </a:tc>
                <a:tc>
                  <a:txBody>
                    <a:bodyPr/>
                    <a:lstStyle/>
                    <a:p>
                      <a:pPr marL="0" marR="0" lvl="0" indent="0" algn="l" rtl="0">
                        <a:spcBef>
                          <a:spcPts val="0"/>
                        </a:spcBef>
                        <a:spcAft>
                          <a:spcPts val="0"/>
                        </a:spcAft>
                        <a:buNone/>
                      </a:pPr>
                      <a:r>
                        <a:rPr lang="en-US" sz="2400" b="1">
                          <a:solidFill>
                            <a:schemeClr val="accent3"/>
                          </a:solidFill>
                          <a:latin typeface="Courier New"/>
                          <a:ea typeface="Courier New"/>
                          <a:cs typeface="Courier New"/>
                          <a:sym typeface="Courier New"/>
                        </a:rPr>
                        <a:t>G</a:t>
                      </a:r>
                      <a:endParaRPr sz="1700" b="1">
                        <a:solidFill>
                          <a:schemeClr val="accent3"/>
                        </a:solidFill>
                      </a:endParaRPr>
                    </a:p>
                  </a:txBody>
                  <a:tcPr marL="108930" marR="108930" marT="54465" marB="54465"/>
                </a:tc>
                <a:tc>
                  <a:txBody>
                    <a:bodyPr/>
                    <a:lstStyle/>
                    <a:p>
                      <a:pPr marL="0" marR="0" lvl="0" indent="0" algn="l" rtl="0">
                        <a:spcBef>
                          <a:spcPts val="0"/>
                        </a:spcBef>
                        <a:spcAft>
                          <a:spcPts val="0"/>
                        </a:spcAft>
                        <a:buNone/>
                      </a:pPr>
                      <a:r>
                        <a:rPr lang="en-US" sz="2400" b="0">
                          <a:solidFill>
                            <a:schemeClr val="dk1"/>
                          </a:solidFill>
                          <a:latin typeface="Courier New"/>
                          <a:ea typeface="Courier New"/>
                          <a:cs typeface="Courier New"/>
                          <a:sym typeface="Courier New"/>
                        </a:rPr>
                        <a:t>G</a:t>
                      </a:r>
                      <a:endParaRPr sz="1700"/>
                    </a:p>
                  </a:txBody>
                  <a:tcPr marL="108930" marR="108930" marT="54465" marB="54465"/>
                </a:tc>
                <a:tc>
                  <a:txBody>
                    <a:bodyPr/>
                    <a:lstStyle/>
                    <a:p>
                      <a:pPr marL="0" marR="0" lvl="0" indent="0" algn="l" rtl="0">
                        <a:spcBef>
                          <a:spcPts val="0"/>
                        </a:spcBef>
                        <a:spcAft>
                          <a:spcPts val="0"/>
                        </a:spcAft>
                        <a:buNone/>
                      </a:pPr>
                      <a:r>
                        <a:rPr lang="en-US" sz="2400" b="0">
                          <a:solidFill>
                            <a:schemeClr val="dk1"/>
                          </a:solidFill>
                          <a:latin typeface="Courier New"/>
                          <a:ea typeface="Courier New"/>
                          <a:cs typeface="Courier New"/>
                          <a:sym typeface="Courier New"/>
                        </a:rPr>
                        <a:t>C</a:t>
                      </a:r>
                      <a:endParaRPr sz="1700"/>
                    </a:p>
                  </a:txBody>
                  <a:tcPr marL="108930" marR="108930" marT="54465" marB="54465"/>
                </a:tc>
                <a:tc>
                  <a:txBody>
                    <a:bodyPr/>
                    <a:lstStyle/>
                    <a:p>
                      <a:pPr marL="0" marR="0" lvl="0" indent="0" algn="l" rtl="0">
                        <a:spcBef>
                          <a:spcPts val="0"/>
                        </a:spcBef>
                        <a:spcAft>
                          <a:spcPts val="0"/>
                        </a:spcAft>
                        <a:buNone/>
                      </a:pPr>
                      <a:r>
                        <a:rPr lang="en-US" sz="2400" b="1">
                          <a:solidFill>
                            <a:srgbClr val="000000"/>
                          </a:solidFill>
                          <a:latin typeface="Courier New"/>
                          <a:ea typeface="Courier New"/>
                          <a:cs typeface="Courier New"/>
                          <a:sym typeface="Courier New"/>
                        </a:rPr>
                        <a:t>T</a:t>
                      </a:r>
                      <a:endParaRPr sz="1700" b="1">
                        <a:solidFill>
                          <a:srgbClr val="000000"/>
                        </a:solidFill>
                      </a:endParaRPr>
                    </a:p>
                  </a:txBody>
                  <a:tcPr marL="108930" marR="108930" marT="54465" marB="54465"/>
                </a:tc>
                <a:tc>
                  <a:txBody>
                    <a:bodyPr/>
                    <a:lstStyle/>
                    <a:p>
                      <a:pPr marL="0" marR="0" lvl="0" indent="0" algn="l" rtl="0">
                        <a:spcBef>
                          <a:spcPts val="0"/>
                        </a:spcBef>
                        <a:spcAft>
                          <a:spcPts val="0"/>
                        </a:spcAft>
                        <a:buNone/>
                      </a:pPr>
                      <a:r>
                        <a:rPr lang="en-US" sz="2400" b="0">
                          <a:solidFill>
                            <a:schemeClr val="dk1"/>
                          </a:solidFill>
                          <a:latin typeface="Courier New"/>
                          <a:ea typeface="Courier New"/>
                          <a:cs typeface="Courier New"/>
                          <a:sym typeface="Courier New"/>
                        </a:rPr>
                        <a:t>A</a:t>
                      </a:r>
                      <a:endParaRPr sz="1700"/>
                    </a:p>
                  </a:txBody>
                  <a:tcPr marL="108930" marR="108930" marT="54465" marB="54465"/>
                </a:tc>
                <a:extLst>
                  <a:ext uri="{0D108BD9-81ED-4DB2-BD59-A6C34878D82A}">
                    <a16:rowId xmlns:a16="http://schemas.microsoft.com/office/drawing/2014/main" val="10001"/>
                  </a:ext>
                </a:extLst>
              </a:tr>
              <a:tr h="506534">
                <a:tc>
                  <a:txBody>
                    <a:bodyPr/>
                    <a:lstStyle/>
                    <a:p>
                      <a:pPr marL="0" marR="0" lvl="0" indent="0" algn="l" rtl="0">
                        <a:spcBef>
                          <a:spcPts val="0"/>
                        </a:spcBef>
                        <a:spcAft>
                          <a:spcPts val="0"/>
                        </a:spcAft>
                        <a:buNone/>
                      </a:pPr>
                      <a:r>
                        <a:rPr lang="en-US" sz="2400" b="0">
                          <a:solidFill>
                            <a:schemeClr val="dk1"/>
                          </a:solidFill>
                          <a:latin typeface="Courier New"/>
                          <a:ea typeface="Courier New"/>
                          <a:cs typeface="Courier New"/>
                          <a:sym typeface="Courier New"/>
                        </a:rPr>
                        <a:t>G</a:t>
                      </a:r>
                      <a:endParaRPr sz="1700"/>
                    </a:p>
                  </a:txBody>
                  <a:tcPr marL="108930" marR="108930" marT="54465" marB="54465"/>
                </a:tc>
                <a:tc>
                  <a:txBody>
                    <a:bodyPr/>
                    <a:lstStyle/>
                    <a:p>
                      <a:pPr marL="0" marR="0" lvl="0" indent="0" algn="l" rtl="0">
                        <a:spcBef>
                          <a:spcPts val="0"/>
                        </a:spcBef>
                        <a:spcAft>
                          <a:spcPts val="0"/>
                        </a:spcAft>
                        <a:buNone/>
                      </a:pPr>
                      <a:r>
                        <a:rPr lang="en-US" sz="2400" b="1">
                          <a:solidFill>
                            <a:srgbClr val="FF0000"/>
                          </a:solidFill>
                          <a:latin typeface="Courier New"/>
                          <a:ea typeface="Courier New"/>
                          <a:cs typeface="Courier New"/>
                          <a:sym typeface="Courier New"/>
                        </a:rPr>
                        <a:t>C</a:t>
                      </a:r>
                      <a:endParaRPr sz="1700"/>
                    </a:p>
                  </a:txBody>
                  <a:tcPr marL="108930" marR="108930" marT="54465" marB="54465"/>
                </a:tc>
                <a:tc>
                  <a:txBody>
                    <a:bodyPr/>
                    <a:lstStyle/>
                    <a:p>
                      <a:pPr marL="0" marR="0" lvl="0" indent="0" algn="l" rtl="0">
                        <a:lnSpc>
                          <a:spcPct val="100000"/>
                        </a:lnSpc>
                        <a:spcBef>
                          <a:spcPts val="0"/>
                        </a:spcBef>
                        <a:spcAft>
                          <a:spcPts val="0"/>
                        </a:spcAft>
                        <a:buClr>
                          <a:schemeClr val="dk1"/>
                        </a:buClr>
                        <a:buSzPts val="2000"/>
                        <a:buFont typeface="Courier New"/>
                        <a:buNone/>
                      </a:pPr>
                      <a:r>
                        <a:rPr lang="en-US" sz="2400" b="0">
                          <a:solidFill>
                            <a:schemeClr val="dk1"/>
                          </a:solidFill>
                          <a:latin typeface="Courier New"/>
                          <a:ea typeface="Courier New"/>
                          <a:cs typeface="Courier New"/>
                          <a:sym typeface="Courier New"/>
                        </a:rPr>
                        <a:t>G</a:t>
                      </a:r>
                      <a:endParaRPr sz="1700"/>
                    </a:p>
                  </a:txBody>
                  <a:tcPr marL="108930" marR="108930" marT="54465" marB="54465"/>
                </a:tc>
                <a:tc>
                  <a:txBody>
                    <a:bodyPr/>
                    <a:lstStyle/>
                    <a:p>
                      <a:pPr marL="0" marR="0" lvl="0" indent="0" algn="l" rtl="0">
                        <a:lnSpc>
                          <a:spcPct val="100000"/>
                        </a:lnSpc>
                        <a:spcBef>
                          <a:spcPts val="0"/>
                        </a:spcBef>
                        <a:spcAft>
                          <a:spcPts val="0"/>
                        </a:spcAft>
                        <a:buClr>
                          <a:schemeClr val="dk1"/>
                        </a:buClr>
                        <a:buSzPts val="2000"/>
                        <a:buFont typeface="Courier New"/>
                        <a:buNone/>
                      </a:pPr>
                      <a:r>
                        <a:rPr lang="en-US" sz="2400" b="0">
                          <a:solidFill>
                            <a:schemeClr val="dk1"/>
                          </a:solidFill>
                          <a:latin typeface="Courier New"/>
                          <a:ea typeface="Courier New"/>
                          <a:cs typeface="Courier New"/>
                          <a:sym typeface="Courier New"/>
                        </a:rPr>
                        <a:t>T</a:t>
                      </a:r>
                      <a:endParaRPr sz="1700"/>
                    </a:p>
                  </a:txBody>
                  <a:tcPr marL="108930" marR="108930" marT="54465" marB="54465"/>
                </a:tc>
                <a:tc>
                  <a:txBody>
                    <a:bodyPr/>
                    <a:lstStyle/>
                    <a:p>
                      <a:pPr marL="0" marR="0" lvl="0" indent="0" algn="l" rtl="0">
                        <a:spcBef>
                          <a:spcPts val="0"/>
                        </a:spcBef>
                        <a:spcAft>
                          <a:spcPts val="0"/>
                        </a:spcAft>
                        <a:buNone/>
                      </a:pPr>
                      <a:r>
                        <a:rPr lang="en-US" sz="2400" b="0">
                          <a:solidFill>
                            <a:schemeClr val="dk1"/>
                          </a:solidFill>
                          <a:latin typeface="Courier New"/>
                          <a:ea typeface="Courier New"/>
                          <a:cs typeface="Courier New"/>
                          <a:sym typeface="Courier New"/>
                        </a:rPr>
                        <a:t>C</a:t>
                      </a:r>
                      <a:endParaRPr sz="1700"/>
                    </a:p>
                  </a:txBody>
                  <a:tcPr marL="108930" marR="108930" marT="54465" marB="54465"/>
                </a:tc>
                <a:tc>
                  <a:txBody>
                    <a:bodyPr/>
                    <a:lstStyle/>
                    <a:p>
                      <a:pPr marL="0" marR="0" lvl="0" indent="0" algn="l" rtl="0">
                        <a:lnSpc>
                          <a:spcPct val="100000"/>
                        </a:lnSpc>
                        <a:spcBef>
                          <a:spcPts val="0"/>
                        </a:spcBef>
                        <a:spcAft>
                          <a:spcPts val="0"/>
                        </a:spcAft>
                        <a:buClr>
                          <a:schemeClr val="dk1"/>
                        </a:buClr>
                        <a:buSzPts val="2000"/>
                        <a:buFont typeface="Courier New"/>
                        <a:buNone/>
                      </a:pPr>
                      <a:r>
                        <a:rPr lang="en-US" sz="2400" b="1">
                          <a:solidFill>
                            <a:schemeClr val="accent3"/>
                          </a:solidFill>
                          <a:latin typeface="Courier New"/>
                          <a:ea typeface="Courier New"/>
                          <a:cs typeface="Courier New"/>
                          <a:sym typeface="Courier New"/>
                        </a:rPr>
                        <a:t>A</a:t>
                      </a:r>
                      <a:endParaRPr sz="1700" b="1">
                        <a:solidFill>
                          <a:schemeClr val="accent3"/>
                        </a:solidFill>
                      </a:endParaRPr>
                    </a:p>
                  </a:txBody>
                  <a:tcPr marL="108930" marR="108930" marT="54465" marB="54465"/>
                </a:tc>
                <a:tc>
                  <a:txBody>
                    <a:bodyPr/>
                    <a:lstStyle/>
                    <a:p>
                      <a:pPr marL="0" marR="0" lvl="0" indent="0" algn="l" rtl="0">
                        <a:spcBef>
                          <a:spcPts val="0"/>
                        </a:spcBef>
                        <a:spcAft>
                          <a:spcPts val="0"/>
                        </a:spcAft>
                        <a:buNone/>
                      </a:pPr>
                      <a:r>
                        <a:rPr lang="en-US" sz="2400" b="0">
                          <a:solidFill>
                            <a:schemeClr val="dk1"/>
                          </a:solidFill>
                          <a:latin typeface="Courier New"/>
                          <a:ea typeface="Courier New"/>
                          <a:cs typeface="Courier New"/>
                          <a:sym typeface="Courier New"/>
                        </a:rPr>
                        <a:t>G</a:t>
                      </a:r>
                      <a:endParaRPr sz="1700"/>
                    </a:p>
                  </a:txBody>
                  <a:tcPr marL="108930" marR="108930" marT="54465" marB="54465"/>
                </a:tc>
                <a:tc>
                  <a:txBody>
                    <a:bodyPr/>
                    <a:lstStyle/>
                    <a:p>
                      <a:pPr marL="0" marR="0" lvl="0" indent="0" algn="l" rtl="0">
                        <a:spcBef>
                          <a:spcPts val="0"/>
                        </a:spcBef>
                        <a:spcAft>
                          <a:spcPts val="0"/>
                        </a:spcAft>
                        <a:buNone/>
                      </a:pPr>
                      <a:r>
                        <a:rPr lang="en-US" sz="2400" b="0">
                          <a:solidFill>
                            <a:schemeClr val="dk1"/>
                          </a:solidFill>
                          <a:latin typeface="Courier New"/>
                          <a:ea typeface="Courier New"/>
                          <a:cs typeface="Courier New"/>
                          <a:sym typeface="Courier New"/>
                        </a:rPr>
                        <a:t>C</a:t>
                      </a:r>
                      <a:endParaRPr sz="1700"/>
                    </a:p>
                  </a:txBody>
                  <a:tcPr marL="108930" marR="108930" marT="54465" marB="54465"/>
                </a:tc>
                <a:tc>
                  <a:txBody>
                    <a:bodyPr/>
                    <a:lstStyle/>
                    <a:p>
                      <a:pPr marL="0" marR="0" lvl="0" indent="0" algn="l" rtl="0">
                        <a:spcBef>
                          <a:spcPts val="0"/>
                        </a:spcBef>
                        <a:spcAft>
                          <a:spcPts val="0"/>
                        </a:spcAft>
                        <a:buNone/>
                      </a:pPr>
                      <a:r>
                        <a:rPr lang="en-US" sz="2400" b="1">
                          <a:solidFill>
                            <a:srgbClr val="000000"/>
                          </a:solidFill>
                          <a:latin typeface="Courier New"/>
                          <a:ea typeface="Courier New"/>
                          <a:cs typeface="Courier New"/>
                          <a:sym typeface="Courier New"/>
                        </a:rPr>
                        <a:t>T</a:t>
                      </a:r>
                      <a:endParaRPr sz="1700" b="1">
                        <a:solidFill>
                          <a:srgbClr val="000000"/>
                        </a:solidFill>
                      </a:endParaRPr>
                    </a:p>
                  </a:txBody>
                  <a:tcPr marL="108930" marR="108930" marT="54465" marB="54465"/>
                </a:tc>
                <a:tc>
                  <a:txBody>
                    <a:bodyPr/>
                    <a:lstStyle/>
                    <a:p>
                      <a:pPr marL="0" marR="0" lvl="0" indent="0" algn="l" rtl="0">
                        <a:spcBef>
                          <a:spcPts val="0"/>
                        </a:spcBef>
                        <a:spcAft>
                          <a:spcPts val="0"/>
                        </a:spcAft>
                        <a:buNone/>
                      </a:pPr>
                      <a:r>
                        <a:rPr lang="en-US" sz="2400" b="0">
                          <a:solidFill>
                            <a:schemeClr val="dk1"/>
                          </a:solidFill>
                          <a:latin typeface="Courier New"/>
                          <a:ea typeface="Courier New"/>
                          <a:cs typeface="Courier New"/>
                          <a:sym typeface="Courier New"/>
                        </a:rPr>
                        <a:t>A</a:t>
                      </a:r>
                      <a:endParaRPr sz="1700"/>
                    </a:p>
                  </a:txBody>
                  <a:tcPr marL="108930" marR="108930" marT="54465" marB="54465"/>
                </a:tc>
                <a:extLst>
                  <a:ext uri="{0D108BD9-81ED-4DB2-BD59-A6C34878D82A}">
                    <a16:rowId xmlns:a16="http://schemas.microsoft.com/office/drawing/2014/main" val="10002"/>
                  </a:ext>
                </a:extLst>
              </a:tr>
              <a:tr h="506534">
                <a:tc>
                  <a:txBody>
                    <a:bodyPr/>
                    <a:lstStyle/>
                    <a:p>
                      <a:pPr marL="0" marR="0" lvl="0" indent="0" algn="l" rtl="0">
                        <a:spcBef>
                          <a:spcPts val="0"/>
                        </a:spcBef>
                        <a:spcAft>
                          <a:spcPts val="0"/>
                        </a:spcAft>
                        <a:buNone/>
                      </a:pPr>
                      <a:r>
                        <a:rPr lang="en-US" sz="2400" b="0">
                          <a:solidFill>
                            <a:schemeClr val="dk1"/>
                          </a:solidFill>
                          <a:latin typeface="Courier New"/>
                          <a:ea typeface="Courier New"/>
                          <a:cs typeface="Courier New"/>
                          <a:sym typeface="Courier New"/>
                        </a:rPr>
                        <a:t>G</a:t>
                      </a:r>
                      <a:endParaRPr sz="1700"/>
                    </a:p>
                  </a:txBody>
                  <a:tcPr marL="108930" marR="108930" marT="54465" marB="54465"/>
                </a:tc>
                <a:tc>
                  <a:txBody>
                    <a:bodyPr/>
                    <a:lstStyle/>
                    <a:p>
                      <a:pPr marL="0" marR="0" lvl="0" indent="0" algn="l" rtl="0">
                        <a:spcBef>
                          <a:spcPts val="0"/>
                        </a:spcBef>
                        <a:spcAft>
                          <a:spcPts val="0"/>
                        </a:spcAft>
                        <a:buNone/>
                      </a:pPr>
                      <a:r>
                        <a:rPr lang="en-US" sz="2400" b="1">
                          <a:solidFill>
                            <a:srgbClr val="FF0000"/>
                          </a:solidFill>
                          <a:latin typeface="Courier New"/>
                          <a:ea typeface="Courier New"/>
                          <a:cs typeface="Courier New"/>
                          <a:sym typeface="Courier New"/>
                        </a:rPr>
                        <a:t>G</a:t>
                      </a:r>
                      <a:endParaRPr sz="1700"/>
                    </a:p>
                  </a:txBody>
                  <a:tcPr marL="108930" marR="108930" marT="54465" marB="54465"/>
                </a:tc>
                <a:tc>
                  <a:txBody>
                    <a:bodyPr/>
                    <a:lstStyle/>
                    <a:p>
                      <a:pPr marL="0" marR="0" lvl="0" indent="0" algn="l" rtl="0">
                        <a:lnSpc>
                          <a:spcPct val="100000"/>
                        </a:lnSpc>
                        <a:spcBef>
                          <a:spcPts val="0"/>
                        </a:spcBef>
                        <a:spcAft>
                          <a:spcPts val="0"/>
                        </a:spcAft>
                        <a:buClr>
                          <a:schemeClr val="dk1"/>
                        </a:buClr>
                        <a:buSzPts val="2000"/>
                        <a:buFont typeface="Courier New"/>
                        <a:buNone/>
                      </a:pPr>
                      <a:r>
                        <a:rPr lang="en-US" sz="2400" b="0">
                          <a:solidFill>
                            <a:schemeClr val="dk1"/>
                          </a:solidFill>
                          <a:latin typeface="Courier New"/>
                          <a:ea typeface="Courier New"/>
                          <a:cs typeface="Courier New"/>
                          <a:sym typeface="Courier New"/>
                        </a:rPr>
                        <a:t>G</a:t>
                      </a:r>
                      <a:endParaRPr sz="1700"/>
                    </a:p>
                  </a:txBody>
                  <a:tcPr marL="108930" marR="108930" marT="54465" marB="54465"/>
                </a:tc>
                <a:tc>
                  <a:txBody>
                    <a:bodyPr/>
                    <a:lstStyle/>
                    <a:p>
                      <a:pPr marL="0" marR="0" lvl="0" indent="0" algn="l" rtl="0">
                        <a:lnSpc>
                          <a:spcPct val="100000"/>
                        </a:lnSpc>
                        <a:spcBef>
                          <a:spcPts val="0"/>
                        </a:spcBef>
                        <a:spcAft>
                          <a:spcPts val="0"/>
                        </a:spcAft>
                        <a:buClr>
                          <a:schemeClr val="dk1"/>
                        </a:buClr>
                        <a:buSzPts val="2000"/>
                        <a:buFont typeface="Courier New"/>
                        <a:buNone/>
                      </a:pPr>
                      <a:r>
                        <a:rPr lang="en-US" sz="2400" b="0">
                          <a:solidFill>
                            <a:schemeClr val="dk1"/>
                          </a:solidFill>
                          <a:latin typeface="Courier New"/>
                          <a:ea typeface="Courier New"/>
                          <a:cs typeface="Courier New"/>
                          <a:sym typeface="Courier New"/>
                        </a:rPr>
                        <a:t>C</a:t>
                      </a:r>
                      <a:endParaRPr sz="1700"/>
                    </a:p>
                  </a:txBody>
                  <a:tcPr marL="108930" marR="108930" marT="54465" marB="54465"/>
                </a:tc>
                <a:tc>
                  <a:txBody>
                    <a:bodyPr/>
                    <a:lstStyle/>
                    <a:p>
                      <a:pPr marL="0" marR="0" lvl="0" indent="0" algn="l" rtl="0">
                        <a:spcBef>
                          <a:spcPts val="0"/>
                        </a:spcBef>
                        <a:spcAft>
                          <a:spcPts val="0"/>
                        </a:spcAft>
                        <a:buNone/>
                      </a:pPr>
                      <a:r>
                        <a:rPr lang="en-US" sz="2400" b="0">
                          <a:solidFill>
                            <a:schemeClr val="dk1"/>
                          </a:solidFill>
                          <a:latin typeface="Courier New"/>
                          <a:ea typeface="Courier New"/>
                          <a:cs typeface="Courier New"/>
                          <a:sym typeface="Courier New"/>
                        </a:rPr>
                        <a:t>C</a:t>
                      </a:r>
                      <a:endParaRPr sz="1700"/>
                    </a:p>
                  </a:txBody>
                  <a:tcPr marL="108930" marR="108930" marT="54465" marB="54465"/>
                </a:tc>
                <a:tc>
                  <a:txBody>
                    <a:bodyPr/>
                    <a:lstStyle/>
                    <a:p>
                      <a:pPr marL="0" marR="0" lvl="0" indent="0" algn="l" rtl="0">
                        <a:lnSpc>
                          <a:spcPct val="100000"/>
                        </a:lnSpc>
                        <a:spcBef>
                          <a:spcPts val="0"/>
                        </a:spcBef>
                        <a:spcAft>
                          <a:spcPts val="0"/>
                        </a:spcAft>
                        <a:buClr>
                          <a:schemeClr val="dk1"/>
                        </a:buClr>
                        <a:buSzPts val="2000"/>
                        <a:buFont typeface="Courier New"/>
                        <a:buNone/>
                      </a:pPr>
                      <a:r>
                        <a:rPr lang="en-US" sz="2400" b="1">
                          <a:solidFill>
                            <a:schemeClr val="accent3"/>
                          </a:solidFill>
                          <a:latin typeface="Courier New"/>
                          <a:ea typeface="Courier New"/>
                          <a:cs typeface="Courier New"/>
                          <a:sym typeface="Courier New"/>
                        </a:rPr>
                        <a:t>A</a:t>
                      </a:r>
                      <a:endParaRPr sz="1700" b="1">
                        <a:solidFill>
                          <a:schemeClr val="accent3"/>
                        </a:solidFill>
                      </a:endParaRPr>
                    </a:p>
                  </a:txBody>
                  <a:tcPr marL="108930" marR="108930" marT="54465" marB="54465"/>
                </a:tc>
                <a:tc>
                  <a:txBody>
                    <a:bodyPr/>
                    <a:lstStyle/>
                    <a:p>
                      <a:pPr marL="0" marR="0" lvl="0" indent="0" algn="l" rtl="0">
                        <a:spcBef>
                          <a:spcPts val="0"/>
                        </a:spcBef>
                        <a:spcAft>
                          <a:spcPts val="0"/>
                        </a:spcAft>
                        <a:buNone/>
                      </a:pPr>
                      <a:r>
                        <a:rPr lang="en-US" sz="2400" b="0">
                          <a:solidFill>
                            <a:schemeClr val="dk1"/>
                          </a:solidFill>
                          <a:latin typeface="Courier New"/>
                          <a:ea typeface="Courier New"/>
                          <a:cs typeface="Courier New"/>
                          <a:sym typeface="Courier New"/>
                        </a:rPr>
                        <a:t>G</a:t>
                      </a:r>
                      <a:endParaRPr sz="1700"/>
                    </a:p>
                  </a:txBody>
                  <a:tcPr marL="108930" marR="108930" marT="54465" marB="54465"/>
                </a:tc>
                <a:tc>
                  <a:txBody>
                    <a:bodyPr/>
                    <a:lstStyle/>
                    <a:p>
                      <a:pPr marL="0" marR="0" lvl="0" indent="0" algn="l" rtl="0">
                        <a:spcBef>
                          <a:spcPts val="0"/>
                        </a:spcBef>
                        <a:spcAft>
                          <a:spcPts val="0"/>
                        </a:spcAft>
                        <a:buNone/>
                      </a:pPr>
                      <a:r>
                        <a:rPr lang="en-US" sz="2400" b="0">
                          <a:solidFill>
                            <a:schemeClr val="dk1"/>
                          </a:solidFill>
                          <a:latin typeface="Courier New"/>
                          <a:ea typeface="Courier New"/>
                          <a:cs typeface="Courier New"/>
                          <a:sym typeface="Courier New"/>
                        </a:rPr>
                        <a:t>C</a:t>
                      </a:r>
                      <a:endParaRPr sz="1700"/>
                    </a:p>
                  </a:txBody>
                  <a:tcPr marL="108930" marR="108930" marT="54465" marB="54465"/>
                </a:tc>
                <a:tc>
                  <a:txBody>
                    <a:bodyPr/>
                    <a:lstStyle/>
                    <a:p>
                      <a:pPr marL="0" marR="0" lvl="0" indent="0" algn="l" rtl="0">
                        <a:spcBef>
                          <a:spcPts val="0"/>
                        </a:spcBef>
                        <a:spcAft>
                          <a:spcPts val="0"/>
                        </a:spcAft>
                        <a:buNone/>
                      </a:pPr>
                      <a:r>
                        <a:rPr lang="en-US" sz="2400" b="1">
                          <a:solidFill>
                            <a:srgbClr val="000000"/>
                          </a:solidFill>
                          <a:latin typeface="Courier New"/>
                          <a:ea typeface="Courier New"/>
                          <a:cs typeface="Courier New"/>
                          <a:sym typeface="Courier New"/>
                        </a:rPr>
                        <a:t>T</a:t>
                      </a:r>
                      <a:endParaRPr sz="1700" b="1">
                        <a:solidFill>
                          <a:srgbClr val="000000"/>
                        </a:solidFill>
                      </a:endParaRPr>
                    </a:p>
                  </a:txBody>
                  <a:tcPr marL="108930" marR="108930" marT="54465" marB="54465"/>
                </a:tc>
                <a:tc>
                  <a:txBody>
                    <a:bodyPr/>
                    <a:lstStyle/>
                    <a:p>
                      <a:pPr marL="0" marR="0" lvl="0" indent="0" algn="l" rtl="0">
                        <a:spcBef>
                          <a:spcPts val="0"/>
                        </a:spcBef>
                        <a:spcAft>
                          <a:spcPts val="0"/>
                        </a:spcAft>
                        <a:buNone/>
                      </a:pPr>
                      <a:r>
                        <a:rPr lang="en-US" sz="2400" b="0">
                          <a:solidFill>
                            <a:schemeClr val="dk1"/>
                          </a:solidFill>
                          <a:latin typeface="Courier New"/>
                          <a:ea typeface="Courier New"/>
                          <a:cs typeface="Courier New"/>
                          <a:sym typeface="Courier New"/>
                        </a:rPr>
                        <a:t>A</a:t>
                      </a:r>
                      <a:endParaRPr sz="1700"/>
                    </a:p>
                  </a:txBody>
                  <a:tcPr marL="108930" marR="108930" marT="54465" marB="54465"/>
                </a:tc>
                <a:extLst>
                  <a:ext uri="{0D108BD9-81ED-4DB2-BD59-A6C34878D82A}">
                    <a16:rowId xmlns:a16="http://schemas.microsoft.com/office/drawing/2014/main" val="10003"/>
                  </a:ext>
                </a:extLst>
              </a:tr>
              <a:tr h="506534">
                <a:tc>
                  <a:txBody>
                    <a:bodyPr/>
                    <a:lstStyle/>
                    <a:p>
                      <a:pPr marL="0" marR="0" lvl="0" indent="0" algn="l" rtl="0">
                        <a:spcBef>
                          <a:spcPts val="0"/>
                        </a:spcBef>
                        <a:spcAft>
                          <a:spcPts val="0"/>
                        </a:spcAft>
                        <a:buNone/>
                      </a:pPr>
                      <a:r>
                        <a:rPr lang="en-US" sz="2400" b="0">
                          <a:solidFill>
                            <a:schemeClr val="dk1"/>
                          </a:solidFill>
                          <a:latin typeface="Courier New"/>
                          <a:ea typeface="Courier New"/>
                          <a:cs typeface="Courier New"/>
                          <a:sym typeface="Courier New"/>
                        </a:rPr>
                        <a:t>G</a:t>
                      </a:r>
                      <a:endParaRPr sz="1700"/>
                    </a:p>
                  </a:txBody>
                  <a:tcPr marL="108930" marR="108930" marT="54465" marB="54465"/>
                </a:tc>
                <a:tc>
                  <a:txBody>
                    <a:bodyPr/>
                    <a:lstStyle/>
                    <a:p>
                      <a:pPr marL="0" marR="0" lvl="0" indent="0" algn="l" rtl="0">
                        <a:lnSpc>
                          <a:spcPct val="100000"/>
                        </a:lnSpc>
                        <a:spcBef>
                          <a:spcPts val="0"/>
                        </a:spcBef>
                        <a:spcAft>
                          <a:spcPts val="0"/>
                        </a:spcAft>
                        <a:buClr>
                          <a:srgbClr val="FF0000"/>
                        </a:buClr>
                        <a:buSzPts val="2000"/>
                        <a:buFont typeface="Courier New"/>
                        <a:buNone/>
                      </a:pPr>
                      <a:r>
                        <a:rPr lang="en-US" sz="2400" b="1">
                          <a:solidFill>
                            <a:srgbClr val="FF0000"/>
                          </a:solidFill>
                          <a:latin typeface="Courier New"/>
                          <a:ea typeface="Courier New"/>
                          <a:cs typeface="Courier New"/>
                          <a:sym typeface="Courier New"/>
                        </a:rPr>
                        <a:t>G</a:t>
                      </a:r>
                      <a:endParaRPr sz="1700"/>
                    </a:p>
                  </a:txBody>
                  <a:tcPr marL="108930" marR="108930" marT="54465" marB="54465"/>
                </a:tc>
                <a:tc>
                  <a:txBody>
                    <a:bodyPr/>
                    <a:lstStyle/>
                    <a:p>
                      <a:pPr marL="0" marR="0" lvl="0" indent="0" algn="l" rtl="0">
                        <a:lnSpc>
                          <a:spcPct val="100000"/>
                        </a:lnSpc>
                        <a:spcBef>
                          <a:spcPts val="0"/>
                        </a:spcBef>
                        <a:spcAft>
                          <a:spcPts val="0"/>
                        </a:spcAft>
                        <a:buClr>
                          <a:schemeClr val="dk1"/>
                        </a:buClr>
                        <a:buSzPts val="2000"/>
                        <a:buFont typeface="Courier New"/>
                        <a:buNone/>
                      </a:pPr>
                      <a:r>
                        <a:rPr lang="en-US" sz="2400" b="0">
                          <a:solidFill>
                            <a:schemeClr val="dk1"/>
                          </a:solidFill>
                          <a:latin typeface="Courier New"/>
                          <a:ea typeface="Courier New"/>
                          <a:cs typeface="Courier New"/>
                          <a:sym typeface="Courier New"/>
                        </a:rPr>
                        <a:t>G</a:t>
                      </a:r>
                      <a:endParaRPr sz="1700"/>
                    </a:p>
                  </a:txBody>
                  <a:tcPr marL="108930" marR="108930" marT="54465" marB="54465"/>
                </a:tc>
                <a:tc>
                  <a:txBody>
                    <a:bodyPr/>
                    <a:lstStyle/>
                    <a:p>
                      <a:pPr marL="0" marR="0" lvl="0" indent="0" algn="l" rtl="0">
                        <a:lnSpc>
                          <a:spcPct val="100000"/>
                        </a:lnSpc>
                        <a:spcBef>
                          <a:spcPts val="0"/>
                        </a:spcBef>
                        <a:spcAft>
                          <a:spcPts val="0"/>
                        </a:spcAft>
                        <a:buClr>
                          <a:schemeClr val="dk1"/>
                        </a:buClr>
                        <a:buSzPts val="2000"/>
                        <a:buFont typeface="Courier New"/>
                        <a:buNone/>
                      </a:pPr>
                      <a:r>
                        <a:rPr lang="en-US" sz="2400" b="0">
                          <a:solidFill>
                            <a:schemeClr val="dk1"/>
                          </a:solidFill>
                          <a:latin typeface="Courier New"/>
                          <a:ea typeface="Courier New"/>
                          <a:cs typeface="Courier New"/>
                          <a:sym typeface="Courier New"/>
                        </a:rPr>
                        <a:t>C</a:t>
                      </a:r>
                      <a:endParaRPr sz="1700"/>
                    </a:p>
                  </a:txBody>
                  <a:tcPr marL="108930" marR="108930" marT="54465" marB="54465"/>
                </a:tc>
                <a:tc>
                  <a:txBody>
                    <a:bodyPr/>
                    <a:lstStyle/>
                    <a:p>
                      <a:pPr marL="0" marR="0" lvl="0" indent="0" algn="l" rtl="0">
                        <a:spcBef>
                          <a:spcPts val="0"/>
                        </a:spcBef>
                        <a:spcAft>
                          <a:spcPts val="0"/>
                        </a:spcAft>
                        <a:buNone/>
                      </a:pPr>
                      <a:r>
                        <a:rPr lang="en-US" sz="2400" b="0">
                          <a:solidFill>
                            <a:schemeClr val="dk1"/>
                          </a:solidFill>
                          <a:latin typeface="Courier New"/>
                          <a:ea typeface="Courier New"/>
                          <a:cs typeface="Courier New"/>
                          <a:sym typeface="Courier New"/>
                        </a:rPr>
                        <a:t>C</a:t>
                      </a:r>
                      <a:endParaRPr sz="1700"/>
                    </a:p>
                  </a:txBody>
                  <a:tcPr marL="108930" marR="108930" marT="54465" marB="54465"/>
                </a:tc>
                <a:tc>
                  <a:txBody>
                    <a:bodyPr/>
                    <a:lstStyle/>
                    <a:p>
                      <a:pPr marL="0" marR="0" lvl="0" indent="0" algn="l" rtl="0">
                        <a:lnSpc>
                          <a:spcPct val="100000"/>
                        </a:lnSpc>
                        <a:spcBef>
                          <a:spcPts val="0"/>
                        </a:spcBef>
                        <a:spcAft>
                          <a:spcPts val="0"/>
                        </a:spcAft>
                        <a:buClr>
                          <a:schemeClr val="dk1"/>
                        </a:buClr>
                        <a:buSzPts val="2000"/>
                        <a:buFont typeface="Courier New"/>
                        <a:buNone/>
                      </a:pPr>
                      <a:r>
                        <a:rPr lang="en-US" sz="2400" b="1">
                          <a:solidFill>
                            <a:schemeClr val="accent3"/>
                          </a:solidFill>
                          <a:latin typeface="Courier New"/>
                          <a:ea typeface="Courier New"/>
                          <a:cs typeface="Courier New"/>
                          <a:sym typeface="Courier New"/>
                        </a:rPr>
                        <a:t>A</a:t>
                      </a:r>
                      <a:endParaRPr sz="1700" b="1">
                        <a:solidFill>
                          <a:schemeClr val="accent3"/>
                        </a:solidFill>
                      </a:endParaRPr>
                    </a:p>
                  </a:txBody>
                  <a:tcPr marL="108930" marR="108930" marT="54465" marB="54465"/>
                </a:tc>
                <a:tc>
                  <a:txBody>
                    <a:bodyPr/>
                    <a:lstStyle/>
                    <a:p>
                      <a:pPr marL="0" marR="0" lvl="0" indent="0" algn="l" rtl="0">
                        <a:spcBef>
                          <a:spcPts val="0"/>
                        </a:spcBef>
                        <a:spcAft>
                          <a:spcPts val="0"/>
                        </a:spcAft>
                        <a:buNone/>
                      </a:pPr>
                      <a:r>
                        <a:rPr lang="en-US" sz="2400" b="0">
                          <a:solidFill>
                            <a:schemeClr val="dk1"/>
                          </a:solidFill>
                          <a:latin typeface="Courier New"/>
                          <a:ea typeface="Courier New"/>
                          <a:cs typeface="Courier New"/>
                          <a:sym typeface="Courier New"/>
                        </a:rPr>
                        <a:t>G</a:t>
                      </a:r>
                      <a:endParaRPr sz="1700"/>
                    </a:p>
                  </a:txBody>
                  <a:tcPr marL="108930" marR="108930" marT="54465" marB="54465"/>
                </a:tc>
                <a:tc>
                  <a:txBody>
                    <a:bodyPr/>
                    <a:lstStyle/>
                    <a:p>
                      <a:pPr marL="0" marR="0" lvl="0" indent="0" algn="l" rtl="0">
                        <a:spcBef>
                          <a:spcPts val="0"/>
                        </a:spcBef>
                        <a:spcAft>
                          <a:spcPts val="0"/>
                        </a:spcAft>
                        <a:buNone/>
                      </a:pPr>
                      <a:r>
                        <a:rPr lang="en-US" sz="2400" b="0">
                          <a:solidFill>
                            <a:schemeClr val="dk1"/>
                          </a:solidFill>
                          <a:latin typeface="Courier New"/>
                          <a:ea typeface="Courier New"/>
                          <a:cs typeface="Courier New"/>
                          <a:sym typeface="Courier New"/>
                        </a:rPr>
                        <a:t>C</a:t>
                      </a:r>
                      <a:endParaRPr sz="1700"/>
                    </a:p>
                  </a:txBody>
                  <a:tcPr marL="108930" marR="108930" marT="54465" marB="54465"/>
                </a:tc>
                <a:tc>
                  <a:txBody>
                    <a:bodyPr/>
                    <a:lstStyle/>
                    <a:p>
                      <a:pPr marL="0" marR="0" lvl="0" indent="0" algn="l" rtl="0">
                        <a:spcBef>
                          <a:spcPts val="0"/>
                        </a:spcBef>
                        <a:spcAft>
                          <a:spcPts val="0"/>
                        </a:spcAft>
                        <a:buNone/>
                      </a:pPr>
                      <a:r>
                        <a:rPr lang="en-US" sz="2400" b="1">
                          <a:solidFill>
                            <a:srgbClr val="000000"/>
                          </a:solidFill>
                          <a:latin typeface="Courier New"/>
                          <a:ea typeface="Courier New"/>
                          <a:cs typeface="Courier New"/>
                          <a:sym typeface="Courier New"/>
                        </a:rPr>
                        <a:t>T</a:t>
                      </a:r>
                      <a:endParaRPr sz="1700" b="1">
                        <a:solidFill>
                          <a:srgbClr val="000000"/>
                        </a:solidFill>
                      </a:endParaRPr>
                    </a:p>
                  </a:txBody>
                  <a:tcPr marL="108930" marR="108930" marT="54465" marB="54465"/>
                </a:tc>
                <a:tc>
                  <a:txBody>
                    <a:bodyPr/>
                    <a:lstStyle/>
                    <a:p>
                      <a:pPr marL="0" marR="0" lvl="0" indent="0" algn="l" rtl="0">
                        <a:spcBef>
                          <a:spcPts val="0"/>
                        </a:spcBef>
                        <a:spcAft>
                          <a:spcPts val="0"/>
                        </a:spcAft>
                        <a:buNone/>
                      </a:pPr>
                      <a:r>
                        <a:rPr lang="en-US" sz="2400" b="0">
                          <a:solidFill>
                            <a:schemeClr val="dk1"/>
                          </a:solidFill>
                          <a:latin typeface="Courier New"/>
                          <a:ea typeface="Courier New"/>
                          <a:cs typeface="Courier New"/>
                          <a:sym typeface="Courier New"/>
                        </a:rPr>
                        <a:t>A</a:t>
                      </a:r>
                      <a:endParaRPr sz="1700"/>
                    </a:p>
                  </a:txBody>
                  <a:tcPr marL="108930" marR="108930" marT="54465" marB="54465"/>
                </a:tc>
                <a:extLst>
                  <a:ext uri="{0D108BD9-81ED-4DB2-BD59-A6C34878D82A}">
                    <a16:rowId xmlns:a16="http://schemas.microsoft.com/office/drawing/2014/main" val="10004"/>
                  </a:ext>
                </a:extLst>
              </a:tr>
              <a:tr h="506534">
                <a:tc>
                  <a:txBody>
                    <a:bodyPr/>
                    <a:lstStyle/>
                    <a:p>
                      <a:pPr marL="0" marR="0" lvl="0" indent="0" algn="l" rtl="0">
                        <a:lnSpc>
                          <a:spcPct val="100000"/>
                        </a:lnSpc>
                        <a:spcBef>
                          <a:spcPts val="0"/>
                        </a:spcBef>
                        <a:spcAft>
                          <a:spcPts val="0"/>
                        </a:spcAft>
                        <a:buClr>
                          <a:schemeClr val="dk1"/>
                        </a:buClr>
                        <a:buSzPts val="2000"/>
                        <a:buFont typeface="Courier New"/>
                        <a:buNone/>
                      </a:pPr>
                      <a:r>
                        <a:rPr lang="en-US" sz="2400" b="0">
                          <a:solidFill>
                            <a:schemeClr val="dk1"/>
                          </a:solidFill>
                          <a:latin typeface="Courier New"/>
                          <a:ea typeface="Courier New"/>
                          <a:cs typeface="Courier New"/>
                          <a:sym typeface="Courier New"/>
                        </a:rPr>
                        <a:t>A</a:t>
                      </a:r>
                      <a:endParaRPr sz="1700"/>
                    </a:p>
                  </a:txBody>
                  <a:tcPr marL="108930" marR="108930" marT="54465" marB="54465"/>
                </a:tc>
                <a:tc>
                  <a:txBody>
                    <a:bodyPr/>
                    <a:lstStyle/>
                    <a:p>
                      <a:pPr marL="0" marR="0" lvl="0" indent="0" algn="l" rtl="0">
                        <a:spcBef>
                          <a:spcPts val="0"/>
                        </a:spcBef>
                        <a:spcAft>
                          <a:spcPts val="0"/>
                        </a:spcAft>
                        <a:buNone/>
                      </a:pPr>
                      <a:r>
                        <a:rPr lang="en-US" sz="2400" b="1">
                          <a:solidFill>
                            <a:srgbClr val="FF0000"/>
                          </a:solidFill>
                          <a:latin typeface="Courier New"/>
                          <a:ea typeface="Courier New"/>
                          <a:cs typeface="Courier New"/>
                          <a:sym typeface="Courier New"/>
                        </a:rPr>
                        <a:t>T</a:t>
                      </a:r>
                      <a:endParaRPr sz="1700"/>
                    </a:p>
                  </a:txBody>
                  <a:tcPr marL="108930" marR="108930" marT="54465" marB="54465"/>
                </a:tc>
                <a:tc>
                  <a:txBody>
                    <a:bodyPr/>
                    <a:lstStyle/>
                    <a:p>
                      <a:pPr marL="0" marR="0" lvl="0" indent="0" algn="l" rtl="0">
                        <a:lnSpc>
                          <a:spcPct val="100000"/>
                        </a:lnSpc>
                        <a:spcBef>
                          <a:spcPts val="0"/>
                        </a:spcBef>
                        <a:spcAft>
                          <a:spcPts val="0"/>
                        </a:spcAft>
                        <a:buClr>
                          <a:schemeClr val="dk1"/>
                        </a:buClr>
                        <a:buSzPts val="2000"/>
                        <a:buFont typeface="Courier New"/>
                        <a:buNone/>
                      </a:pPr>
                      <a:r>
                        <a:rPr lang="en-US" sz="2400" b="0">
                          <a:solidFill>
                            <a:schemeClr val="dk1"/>
                          </a:solidFill>
                          <a:latin typeface="Courier New"/>
                          <a:ea typeface="Courier New"/>
                          <a:cs typeface="Courier New"/>
                          <a:sym typeface="Courier New"/>
                        </a:rPr>
                        <a:t>G</a:t>
                      </a:r>
                      <a:endParaRPr sz="1700"/>
                    </a:p>
                  </a:txBody>
                  <a:tcPr marL="108930" marR="108930" marT="54465" marB="54465"/>
                </a:tc>
                <a:tc>
                  <a:txBody>
                    <a:bodyPr/>
                    <a:lstStyle/>
                    <a:p>
                      <a:pPr marL="0" marR="0" lvl="0" indent="0" algn="l" rtl="0">
                        <a:lnSpc>
                          <a:spcPct val="100000"/>
                        </a:lnSpc>
                        <a:spcBef>
                          <a:spcPts val="0"/>
                        </a:spcBef>
                        <a:spcAft>
                          <a:spcPts val="0"/>
                        </a:spcAft>
                        <a:buClr>
                          <a:schemeClr val="dk1"/>
                        </a:buClr>
                        <a:buSzPts val="2000"/>
                        <a:buFont typeface="Courier New"/>
                        <a:buNone/>
                      </a:pPr>
                      <a:r>
                        <a:rPr lang="en-US" sz="2400" b="0">
                          <a:solidFill>
                            <a:schemeClr val="dk1"/>
                          </a:solidFill>
                          <a:latin typeface="Courier New"/>
                          <a:ea typeface="Courier New"/>
                          <a:cs typeface="Courier New"/>
                          <a:sym typeface="Courier New"/>
                        </a:rPr>
                        <a:t>C</a:t>
                      </a:r>
                      <a:endParaRPr sz="1700"/>
                    </a:p>
                  </a:txBody>
                  <a:tcPr marL="108930" marR="108930" marT="54465" marB="54465"/>
                </a:tc>
                <a:tc>
                  <a:txBody>
                    <a:bodyPr/>
                    <a:lstStyle/>
                    <a:p>
                      <a:pPr marL="0" marR="0" lvl="0" indent="0" algn="l" rtl="0">
                        <a:spcBef>
                          <a:spcPts val="0"/>
                        </a:spcBef>
                        <a:spcAft>
                          <a:spcPts val="0"/>
                        </a:spcAft>
                        <a:buNone/>
                      </a:pPr>
                      <a:r>
                        <a:rPr lang="en-US" sz="2400" b="0">
                          <a:solidFill>
                            <a:schemeClr val="dk1"/>
                          </a:solidFill>
                          <a:latin typeface="Courier New"/>
                          <a:ea typeface="Courier New"/>
                          <a:cs typeface="Courier New"/>
                          <a:sym typeface="Courier New"/>
                        </a:rPr>
                        <a:t>C</a:t>
                      </a:r>
                      <a:endParaRPr sz="1700"/>
                    </a:p>
                  </a:txBody>
                  <a:tcPr marL="108930" marR="108930" marT="54465" marB="54465"/>
                </a:tc>
                <a:tc>
                  <a:txBody>
                    <a:bodyPr/>
                    <a:lstStyle/>
                    <a:p>
                      <a:pPr marL="0" marR="0" lvl="0" indent="0" algn="l" rtl="0">
                        <a:lnSpc>
                          <a:spcPct val="100000"/>
                        </a:lnSpc>
                        <a:spcBef>
                          <a:spcPts val="0"/>
                        </a:spcBef>
                        <a:spcAft>
                          <a:spcPts val="0"/>
                        </a:spcAft>
                        <a:buClr>
                          <a:schemeClr val="dk1"/>
                        </a:buClr>
                        <a:buSzPts val="2000"/>
                        <a:buFont typeface="Courier New"/>
                        <a:buNone/>
                      </a:pPr>
                      <a:r>
                        <a:rPr lang="en-US" sz="2400" b="1">
                          <a:solidFill>
                            <a:schemeClr val="accent3"/>
                          </a:solidFill>
                          <a:latin typeface="Courier New"/>
                          <a:ea typeface="Courier New"/>
                          <a:cs typeface="Courier New"/>
                          <a:sym typeface="Courier New"/>
                        </a:rPr>
                        <a:t>A</a:t>
                      </a:r>
                      <a:endParaRPr sz="1700" b="1">
                        <a:solidFill>
                          <a:schemeClr val="accent3"/>
                        </a:solidFill>
                      </a:endParaRPr>
                    </a:p>
                  </a:txBody>
                  <a:tcPr marL="108930" marR="108930" marT="54465" marB="54465"/>
                </a:tc>
                <a:tc>
                  <a:txBody>
                    <a:bodyPr/>
                    <a:lstStyle/>
                    <a:p>
                      <a:pPr marL="0" marR="0" lvl="0" indent="0" algn="l" rtl="0">
                        <a:spcBef>
                          <a:spcPts val="0"/>
                        </a:spcBef>
                        <a:spcAft>
                          <a:spcPts val="0"/>
                        </a:spcAft>
                        <a:buNone/>
                      </a:pPr>
                      <a:r>
                        <a:rPr lang="en-US" sz="2400" b="0">
                          <a:solidFill>
                            <a:schemeClr val="dk1"/>
                          </a:solidFill>
                          <a:latin typeface="Courier New"/>
                          <a:ea typeface="Courier New"/>
                          <a:cs typeface="Courier New"/>
                          <a:sym typeface="Courier New"/>
                        </a:rPr>
                        <a:t>G</a:t>
                      </a:r>
                      <a:endParaRPr sz="1700"/>
                    </a:p>
                  </a:txBody>
                  <a:tcPr marL="108930" marR="108930" marT="54465" marB="54465"/>
                </a:tc>
                <a:tc>
                  <a:txBody>
                    <a:bodyPr/>
                    <a:lstStyle/>
                    <a:p>
                      <a:pPr marL="0" marR="0" lvl="0" indent="0" algn="l" rtl="0">
                        <a:spcBef>
                          <a:spcPts val="0"/>
                        </a:spcBef>
                        <a:spcAft>
                          <a:spcPts val="0"/>
                        </a:spcAft>
                        <a:buNone/>
                      </a:pPr>
                      <a:r>
                        <a:rPr lang="en-US" sz="2400" b="0">
                          <a:solidFill>
                            <a:schemeClr val="dk1"/>
                          </a:solidFill>
                          <a:latin typeface="Courier New"/>
                          <a:ea typeface="Courier New"/>
                          <a:cs typeface="Courier New"/>
                          <a:sym typeface="Courier New"/>
                        </a:rPr>
                        <a:t>C</a:t>
                      </a:r>
                      <a:endParaRPr sz="1700"/>
                    </a:p>
                  </a:txBody>
                  <a:tcPr marL="108930" marR="108930" marT="54465" marB="54465"/>
                </a:tc>
                <a:tc>
                  <a:txBody>
                    <a:bodyPr/>
                    <a:lstStyle/>
                    <a:p>
                      <a:pPr marL="0" marR="0" lvl="0" indent="0" algn="l" rtl="0">
                        <a:spcBef>
                          <a:spcPts val="0"/>
                        </a:spcBef>
                        <a:spcAft>
                          <a:spcPts val="0"/>
                        </a:spcAft>
                        <a:buNone/>
                      </a:pPr>
                      <a:r>
                        <a:rPr lang="en-US" sz="2400" b="1">
                          <a:solidFill>
                            <a:srgbClr val="000000"/>
                          </a:solidFill>
                          <a:latin typeface="Courier New"/>
                          <a:ea typeface="Courier New"/>
                          <a:cs typeface="Courier New"/>
                          <a:sym typeface="Courier New"/>
                        </a:rPr>
                        <a:t>T</a:t>
                      </a:r>
                      <a:endParaRPr sz="1700" b="1">
                        <a:solidFill>
                          <a:srgbClr val="000000"/>
                        </a:solidFill>
                      </a:endParaRPr>
                    </a:p>
                  </a:txBody>
                  <a:tcPr marL="108930" marR="108930" marT="54465" marB="54465"/>
                </a:tc>
                <a:tc>
                  <a:txBody>
                    <a:bodyPr/>
                    <a:lstStyle/>
                    <a:p>
                      <a:pPr marL="0" marR="0" lvl="0" indent="0" algn="l" rtl="0">
                        <a:spcBef>
                          <a:spcPts val="0"/>
                        </a:spcBef>
                        <a:spcAft>
                          <a:spcPts val="0"/>
                        </a:spcAft>
                        <a:buNone/>
                      </a:pPr>
                      <a:r>
                        <a:rPr lang="en-US" sz="2400" b="0" dirty="0">
                          <a:solidFill>
                            <a:schemeClr val="dk1"/>
                          </a:solidFill>
                          <a:latin typeface="Courier New"/>
                          <a:ea typeface="Courier New"/>
                          <a:cs typeface="Courier New"/>
                          <a:sym typeface="Courier New"/>
                        </a:rPr>
                        <a:t>A</a:t>
                      </a:r>
                      <a:endParaRPr sz="1700" dirty="0"/>
                    </a:p>
                  </a:txBody>
                  <a:tcPr marL="108930" marR="108930" marT="54465" marB="54465"/>
                </a:tc>
                <a:extLst>
                  <a:ext uri="{0D108BD9-81ED-4DB2-BD59-A6C34878D82A}">
                    <a16:rowId xmlns:a16="http://schemas.microsoft.com/office/drawing/2014/main" val="10005"/>
                  </a:ext>
                </a:extLst>
              </a:tr>
            </a:tbl>
          </a:graphicData>
        </a:graphic>
      </p:graphicFrame>
      <p:sp>
        <p:nvSpPr>
          <p:cNvPr id="3" name="Title 2">
            <a:extLst>
              <a:ext uri="{FF2B5EF4-FFF2-40B4-BE49-F238E27FC236}">
                <a16:creationId xmlns:a16="http://schemas.microsoft.com/office/drawing/2014/main" id="{B0A64530-A868-646D-166F-6E4D9B08EBB4}"/>
              </a:ext>
            </a:extLst>
          </p:cNvPr>
          <p:cNvSpPr>
            <a:spLocks noGrp="1"/>
          </p:cNvSpPr>
          <p:nvPr>
            <p:ph type="title"/>
          </p:nvPr>
        </p:nvSpPr>
        <p:spPr/>
        <p:txBody>
          <a:bodyPr/>
          <a:lstStyle/>
          <a:p>
            <a:r>
              <a:rPr lang="en-US" dirty="0"/>
              <a:t>Allowing for rate heterogeneity</a:t>
            </a:r>
          </a:p>
        </p:txBody>
      </p:sp>
      <p:grpSp>
        <p:nvGrpSpPr>
          <p:cNvPr id="37" name="Group 36">
            <a:extLst>
              <a:ext uri="{FF2B5EF4-FFF2-40B4-BE49-F238E27FC236}">
                <a16:creationId xmlns:a16="http://schemas.microsoft.com/office/drawing/2014/main" id="{7808A7D8-B54B-D11E-3673-2714F9C128F8}"/>
              </a:ext>
            </a:extLst>
          </p:cNvPr>
          <p:cNvGrpSpPr/>
          <p:nvPr/>
        </p:nvGrpSpPr>
        <p:grpSpPr>
          <a:xfrm>
            <a:off x="1577611" y="2517395"/>
            <a:ext cx="2998370" cy="2801893"/>
            <a:chOff x="953595" y="2380762"/>
            <a:chExt cx="2571353" cy="2402857"/>
          </a:xfrm>
        </p:grpSpPr>
        <p:sp>
          <p:nvSpPr>
            <p:cNvPr id="38" name="Google Shape;187;p25">
              <a:extLst>
                <a:ext uri="{FF2B5EF4-FFF2-40B4-BE49-F238E27FC236}">
                  <a16:creationId xmlns:a16="http://schemas.microsoft.com/office/drawing/2014/main" id="{0CA391F6-6377-9436-36DE-AC5731CF9A55}"/>
                </a:ext>
              </a:extLst>
            </p:cNvPr>
            <p:cNvSpPr txBox="1"/>
            <p:nvPr/>
          </p:nvSpPr>
          <p:spPr>
            <a:xfrm>
              <a:off x="2065286" y="2380762"/>
              <a:ext cx="462215"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dirty="0">
                  <a:solidFill>
                    <a:srgbClr val="FF0000"/>
                  </a:solidFill>
                  <a:latin typeface="Courier New"/>
                  <a:ea typeface="Courier New"/>
                  <a:cs typeface="Courier New"/>
                  <a:sym typeface="Courier New"/>
                </a:rPr>
                <a:t>b</a:t>
              </a:r>
              <a:endParaRPr b="1" dirty="0"/>
            </a:p>
          </p:txBody>
        </p:sp>
        <p:sp>
          <p:nvSpPr>
            <p:cNvPr id="39" name="Google Shape;213;p25">
              <a:extLst>
                <a:ext uri="{FF2B5EF4-FFF2-40B4-BE49-F238E27FC236}">
                  <a16:creationId xmlns:a16="http://schemas.microsoft.com/office/drawing/2014/main" id="{2ED11A81-4BBE-26E9-8AEA-C3E4204AA942}"/>
                </a:ext>
              </a:extLst>
            </p:cNvPr>
            <p:cNvSpPr txBox="1"/>
            <p:nvPr/>
          </p:nvSpPr>
          <p:spPr>
            <a:xfrm>
              <a:off x="2050509" y="4383509"/>
              <a:ext cx="363797"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rgbClr val="FF0000"/>
                  </a:solidFill>
                  <a:latin typeface="Courier New"/>
                  <a:ea typeface="Courier New"/>
                  <a:cs typeface="Courier New"/>
                  <a:sym typeface="Courier New"/>
                </a:rPr>
                <a:t>e</a:t>
              </a:r>
              <a:endParaRPr b="1"/>
            </a:p>
          </p:txBody>
        </p:sp>
        <p:sp>
          <p:nvSpPr>
            <p:cNvPr id="40" name="Google Shape;189;p25">
              <a:extLst>
                <a:ext uri="{FF2B5EF4-FFF2-40B4-BE49-F238E27FC236}">
                  <a16:creationId xmlns:a16="http://schemas.microsoft.com/office/drawing/2014/main" id="{F743EEF9-C89B-579D-2A4B-C8AAE42E0DC2}"/>
                </a:ext>
              </a:extLst>
            </p:cNvPr>
            <p:cNvSpPr txBox="1"/>
            <p:nvPr/>
          </p:nvSpPr>
          <p:spPr>
            <a:xfrm>
              <a:off x="1218194" y="2587999"/>
              <a:ext cx="363797"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dirty="0">
                  <a:solidFill>
                    <a:schemeClr val="dk1"/>
                  </a:solidFill>
                  <a:latin typeface="Courier New"/>
                  <a:ea typeface="Courier New"/>
                  <a:cs typeface="Courier New"/>
                  <a:sym typeface="Courier New"/>
                </a:rPr>
                <a:t>A</a:t>
              </a:r>
              <a:endParaRPr b="1" dirty="0"/>
            </a:p>
          </p:txBody>
        </p:sp>
        <p:sp>
          <p:nvSpPr>
            <p:cNvPr id="41" name="Google Shape;190;p25">
              <a:extLst>
                <a:ext uri="{FF2B5EF4-FFF2-40B4-BE49-F238E27FC236}">
                  <a16:creationId xmlns:a16="http://schemas.microsoft.com/office/drawing/2014/main" id="{5D39A2A7-87FE-F412-49BC-A244AB63170F}"/>
                </a:ext>
              </a:extLst>
            </p:cNvPr>
            <p:cNvSpPr txBox="1"/>
            <p:nvPr/>
          </p:nvSpPr>
          <p:spPr>
            <a:xfrm>
              <a:off x="2916391" y="2587999"/>
              <a:ext cx="363797"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chemeClr val="dk1"/>
                  </a:solidFill>
                  <a:latin typeface="Courier New"/>
                  <a:ea typeface="Courier New"/>
                  <a:cs typeface="Courier New"/>
                  <a:sym typeface="Courier New"/>
                </a:rPr>
                <a:t>G</a:t>
              </a:r>
              <a:endParaRPr b="1"/>
            </a:p>
          </p:txBody>
        </p:sp>
        <p:sp>
          <p:nvSpPr>
            <p:cNvPr id="42" name="Google Shape;191;p25">
              <a:extLst>
                <a:ext uri="{FF2B5EF4-FFF2-40B4-BE49-F238E27FC236}">
                  <a16:creationId xmlns:a16="http://schemas.microsoft.com/office/drawing/2014/main" id="{C69C96B2-441C-E803-FA0E-1426B611B34C}"/>
                </a:ext>
              </a:extLst>
            </p:cNvPr>
            <p:cNvSpPr txBox="1"/>
            <p:nvPr/>
          </p:nvSpPr>
          <p:spPr>
            <a:xfrm>
              <a:off x="1195373" y="4162687"/>
              <a:ext cx="363797"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chemeClr val="dk1"/>
                  </a:solidFill>
                  <a:latin typeface="Courier New"/>
                  <a:ea typeface="Courier New"/>
                  <a:cs typeface="Courier New"/>
                  <a:sym typeface="Courier New"/>
                </a:rPr>
                <a:t>C</a:t>
              </a:r>
              <a:endParaRPr b="1"/>
            </a:p>
          </p:txBody>
        </p:sp>
        <p:sp>
          <p:nvSpPr>
            <p:cNvPr id="43" name="Google Shape;192;p25">
              <a:extLst>
                <a:ext uri="{FF2B5EF4-FFF2-40B4-BE49-F238E27FC236}">
                  <a16:creationId xmlns:a16="http://schemas.microsoft.com/office/drawing/2014/main" id="{32147810-F014-BEE0-E4A4-9F97D0C58899}"/>
                </a:ext>
              </a:extLst>
            </p:cNvPr>
            <p:cNvSpPr txBox="1"/>
            <p:nvPr/>
          </p:nvSpPr>
          <p:spPr>
            <a:xfrm>
              <a:off x="2916391" y="4153674"/>
              <a:ext cx="363797"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chemeClr val="dk1"/>
                  </a:solidFill>
                  <a:latin typeface="Courier New"/>
                  <a:ea typeface="Courier New"/>
                  <a:cs typeface="Courier New"/>
                  <a:sym typeface="Courier New"/>
                </a:rPr>
                <a:t>T</a:t>
              </a:r>
              <a:endParaRPr b="1"/>
            </a:p>
          </p:txBody>
        </p:sp>
        <p:cxnSp>
          <p:nvCxnSpPr>
            <p:cNvPr id="44" name="Google Shape;193;p25">
              <a:extLst>
                <a:ext uri="{FF2B5EF4-FFF2-40B4-BE49-F238E27FC236}">
                  <a16:creationId xmlns:a16="http://schemas.microsoft.com/office/drawing/2014/main" id="{82B5894F-6564-4D09-EDA7-847CC64661FB}"/>
                </a:ext>
              </a:extLst>
            </p:cNvPr>
            <p:cNvCxnSpPr/>
            <p:nvPr/>
          </p:nvCxnSpPr>
          <p:spPr>
            <a:xfrm>
              <a:off x="1464895" y="3037902"/>
              <a:ext cx="1357222" cy="1197944"/>
            </a:xfrm>
            <a:prstGeom prst="straightConnector1">
              <a:avLst/>
            </a:prstGeom>
            <a:noFill/>
            <a:ln w="31750" cap="flat" cmpd="sng">
              <a:solidFill>
                <a:schemeClr val="dk1"/>
              </a:solidFill>
              <a:prstDash val="solid"/>
              <a:round/>
              <a:headEnd type="none" w="sm" len="sm"/>
              <a:tailEnd type="triangle" w="med" len="med"/>
            </a:ln>
          </p:spPr>
        </p:cxnSp>
        <p:grpSp>
          <p:nvGrpSpPr>
            <p:cNvPr id="45" name="Google Shape;194;p25">
              <a:extLst>
                <a:ext uri="{FF2B5EF4-FFF2-40B4-BE49-F238E27FC236}">
                  <a16:creationId xmlns:a16="http://schemas.microsoft.com/office/drawing/2014/main" id="{57F5E710-C893-A938-38CC-F7C3733B38F8}"/>
                </a:ext>
              </a:extLst>
            </p:cNvPr>
            <p:cNvGrpSpPr/>
            <p:nvPr/>
          </p:nvGrpSpPr>
          <p:grpSpPr>
            <a:xfrm>
              <a:off x="1470817" y="2940505"/>
              <a:ext cx="1533926" cy="1342643"/>
              <a:chOff x="8088351" y="3240664"/>
              <a:chExt cx="1948901" cy="1794748"/>
            </a:xfrm>
          </p:grpSpPr>
          <p:cxnSp>
            <p:nvCxnSpPr>
              <p:cNvPr id="63" name="Google Shape;195;p25">
                <a:extLst>
                  <a:ext uri="{FF2B5EF4-FFF2-40B4-BE49-F238E27FC236}">
                    <a16:creationId xmlns:a16="http://schemas.microsoft.com/office/drawing/2014/main" id="{3BFA8764-AE20-9268-8B71-0C6B51C68A5F}"/>
                  </a:ext>
                </a:extLst>
              </p:cNvPr>
              <p:cNvCxnSpPr/>
              <p:nvPr/>
            </p:nvCxnSpPr>
            <p:spPr>
              <a:xfrm rot="10800000" flipH="1">
                <a:off x="8268003" y="3327976"/>
                <a:ext cx="1769249" cy="1707436"/>
              </a:xfrm>
              <a:prstGeom prst="straightConnector1">
                <a:avLst/>
              </a:prstGeom>
              <a:noFill/>
              <a:ln w="31750" cap="flat" cmpd="sng">
                <a:solidFill>
                  <a:schemeClr val="dk1"/>
                </a:solidFill>
                <a:prstDash val="solid"/>
                <a:round/>
                <a:headEnd type="none" w="sm" len="sm"/>
                <a:tailEnd type="triangle" w="med" len="med"/>
              </a:ln>
            </p:spPr>
          </p:cxnSp>
          <p:cxnSp>
            <p:nvCxnSpPr>
              <p:cNvPr id="64" name="Google Shape;196;p25">
                <a:extLst>
                  <a:ext uri="{FF2B5EF4-FFF2-40B4-BE49-F238E27FC236}">
                    <a16:creationId xmlns:a16="http://schemas.microsoft.com/office/drawing/2014/main" id="{D9208245-C6AB-093A-CC4D-93894795C9C6}"/>
                  </a:ext>
                </a:extLst>
              </p:cNvPr>
              <p:cNvCxnSpPr/>
              <p:nvPr/>
            </p:nvCxnSpPr>
            <p:spPr>
              <a:xfrm flipH="1">
                <a:off x="8088351" y="3240664"/>
                <a:ext cx="1762795" cy="1668285"/>
              </a:xfrm>
              <a:prstGeom prst="straightConnector1">
                <a:avLst/>
              </a:prstGeom>
              <a:noFill/>
              <a:ln w="31750" cap="flat" cmpd="sng">
                <a:solidFill>
                  <a:schemeClr val="dk1"/>
                </a:solidFill>
                <a:prstDash val="solid"/>
                <a:round/>
                <a:headEnd type="none" w="sm" len="sm"/>
                <a:tailEnd type="triangle" w="med" len="med"/>
              </a:ln>
            </p:spPr>
          </p:cxnSp>
        </p:grpSp>
        <p:cxnSp>
          <p:nvCxnSpPr>
            <p:cNvPr id="46" name="Google Shape;197;p25">
              <a:extLst>
                <a:ext uri="{FF2B5EF4-FFF2-40B4-BE49-F238E27FC236}">
                  <a16:creationId xmlns:a16="http://schemas.microsoft.com/office/drawing/2014/main" id="{B5E11DD8-FED7-807C-B8F9-C565163E0F8B}"/>
                </a:ext>
              </a:extLst>
            </p:cNvPr>
            <p:cNvCxnSpPr/>
            <p:nvPr/>
          </p:nvCxnSpPr>
          <p:spPr>
            <a:xfrm rot="10800000">
              <a:off x="1587914" y="2920754"/>
              <a:ext cx="1375602" cy="1185617"/>
            </a:xfrm>
            <a:prstGeom prst="straightConnector1">
              <a:avLst/>
            </a:prstGeom>
            <a:noFill/>
            <a:ln w="31750" cap="flat" cmpd="sng">
              <a:solidFill>
                <a:schemeClr val="dk1"/>
              </a:solidFill>
              <a:prstDash val="solid"/>
              <a:round/>
              <a:headEnd type="none" w="sm" len="sm"/>
              <a:tailEnd type="triangle" w="med" len="med"/>
            </a:ln>
          </p:spPr>
        </p:cxnSp>
        <p:grpSp>
          <p:nvGrpSpPr>
            <p:cNvPr id="47" name="Google Shape;198;p25">
              <a:extLst>
                <a:ext uri="{FF2B5EF4-FFF2-40B4-BE49-F238E27FC236}">
                  <a16:creationId xmlns:a16="http://schemas.microsoft.com/office/drawing/2014/main" id="{B30D3CFB-BF18-2877-3C66-4499C96FDA96}"/>
                </a:ext>
              </a:extLst>
            </p:cNvPr>
            <p:cNvGrpSpPr/>
            <p:nvPr/>
          </p:nvGrpSpPr>
          <p:grpSpPr>
            <a:xfrm>
              <a:off x="1690269" y="2763228"/>
              <a:ext cx="1158743" cy="105544"/>
              <a:chOff x="8367171" y="3003693"/>
              <a:chExt cx="1472219" cy="141083"/>
            </a:xfrm>
          </p:grpSpPr>
          <p:cxnSp>
            <p:nvCxnSpPr>
              <p:cNvPr id="61" name="Google Shape;199;p25">
                <a:extLst>
                  <a:ext uri="{FF2B5EF4-FFF2-40B4-BE49-F238E27FC236}">
                    <a16:creationId xmlns:a16="http://schemas.microsoft.com/office/drawing/2014/main" id="{5CA06653-3982-E533-6205-D474165F6CA2}"/>
                  </a:ext>
                </a:extLst>
              </p:cNvPr>
              <p:cNvCxnSpPr/>
              <p:nvPr/>
            </p:nvCxnSpPr>
            <p:spPr>
              <a:xfrm rot="10800000">
                <a:off x="8367171" y="3003693"/>
                <a:ext cx="1433765" cy="0"/>
              </a:xfrm>
              <a:prstGeom prst="straightConnector1">
                <a:avLst/>
              </a:prstGeom>
              <a:noFill/>
              <a:ln w="31750" cap="flat" cmpd="sng">
                <a:solidFill>
                  <a:schemeClr val="dk1"/>
                </a:solidFill>
                <a:prstDash val="solid"/>
                <a:round/>
                <a:headEnd type="none" w="sm" len="sm"/>
                <a:tailEnd type="triangle" w="med" len="med"/>
              </a:ln>
            </p:spPr>
          </p:cxnSp>
          <p:cxnSp>
            <p:nvCxnSpPr>
              <p:cNvPr id="62" name="Google Shape;200;p25">
                <a:extLst>
                  <a:ext uri="{FF2B5EF4-FFF2-40B4-BE49-F238E27FC236}">
                    <a16:creationId xmlns:a16="http://schemas.microsoft.com/office/drawing/2014/main" id="{54A98664-2F2F-F944-9452-21EDC5E51DA4}"/>
                  </a:ext>
                </a:extLst>
              </p:cNvPr>
              <p:cNvCxnSpPr/>
              <p:nvPr/>
            </p:nvCxnSpPr>
            <p:spPr>
              <a:xfrm>
                <a:off x="8382605" y="3144776"/>
                <a:ext cx="1456785" cy="0"/>
              </a:xfrm>
              <a:prstGeom prst="straightConnector1">
                <a:avLst/>
              </a:prstGeom>
              <a:noFill/>
              <a:ln w="31750" cap="flat" cmpd="sng">
                <a:solidFill>
                  <a:schemeClr val="dk1"/>
                </a:solidFill>
                <a:prstDash val="solid"/>
                <a:round/>
                <a:headEnd type="none" w="sm" len="sm"/>
                <a:tailEnd type="triangle" w="med" len="med"/>
              </a:ln>
            </p:spPr>
          </p:cxnSp>
        </p:grpSp>
        <p:grpSp>
          <p:nvGrpSpPr>
            <p:cNvPr id="48" name="Google Shape;201;p25">
              <a:extLst>
                <a:ext uri="{FF2B5EF4-FFF2-40B4-BE49-F238E27FC236}">
                  <a16:creationId xmlns:a16="http://schemas.microsoft.com/office/drawing/2014/main" id="{7DD32314-7FDE-1CA1-7B26-CAF12C2A0BED}"/>
                </a:ext>
              </a:extLst>
            </p:cNvPr>
            <p:cNvGrpSpPr/>
            <p:nvPr/>
          </p:nvGrpSpPr>
          <p:grpSpPr>
            <a:xfrm rot="5400000">
              <a:off x="747337" y="3570718"/>
              <a:ext cx="1101361" cy="111043"/>
              <a:chOff x="8367170" y="5062831"/>
              <a:chExt cx="1472219" cy="141083"/>
            </a:xfrm>
          </p:grpSpPr>
          <p:cxnSp>
            <p:nvCxnSpPr>
              <p:cNvPr id="59" name="Google Shape;202;p25">
                <a:extLst>
                  <a:ext uri="{FF2B5EF4-FFF2-40B4-BE49-F238E27FC236}">
                    <a16:creationId xmlns:a16="http://schemas.microsoft.com/office/drawing/2014/main" id="{7A3E7A94-4C69-B057-8ADB-42343EDC84B3}"/>
                  </a:ext>
                </a:extLst>
              </p:cNvPr>
              <p:cNvCxnSpPr/>
              <p:nvPr/>
            </p:nvCxnSpPr>
            <p:spPr>
              <a:xfrm rot="10800000">
                <a:off x="8367170" y="5062831"/>
                <a:ext cx="1433765" cy="0"/>
              </a:xfrm>
              <a:prstGeom prst="straightConnector1">
                <a:avLst/>
              </a:prstGeom>
              <a:noFill/>
              <a:ln w="31750" cap="flat" cmpd="sng">
                <a:solidFill>
                  <a:schemeClr val="dk1"/>
                </a:solidFill>
                <a:prstDash val="solid"/>
                <a:round/>
                <a:headEnd type="none" w="sm" len="sm"/>
                <a:tailEnd type="triangle" w="med" len="med"/>
              </a:ln>
            </p:spPr>
          </p:cxnSp>
          <p:cxnSp>
            <p:nvCxnSpPr>
              <p:cNvPr id="60" name="Google Shape;203;p25">
                <a:extLst>
                  <a:ext uri="{FF2B5EF4-FFF2-40B4-BE49-F238E27FC236}">
                    <a16:creationId xmlns:a16="http://schemas.microsoft.com/office/drawing/2014/main" id="{34497A6D-F49D-C4EB-5AA3-50DAA1888897}"/>
                  </a:ext>
                </a:extLst>
              </p:cNvPr>
              <p:cNvCxnSpPr/>
              <p:nvPr/>
            </p:nvCxnSpPr>
            <p:spPr>
              <a:xfrm>
                <a:off x="8382604" y="5203914"/>
                <a:ext cx="1456785" cy="0"/>
              </a:xfrm>
              <a:prstGeom prst="straightConnector1">
                <a:avLst/>
              </a:prstGeom>
              <a:noFill/>
              <a:ln w="31750" cap="flat" cmpd="sng">
                <a:solidFill>
                  <a:schemeClr val="dk1"/>
                </a:solidFill>
                <a:prstDash val="solid"/>
                <a:round/>
                <a:headEnd type="none" w="sm" len="sm"/>
                <a:tailEnd type="triangle" w="med" len="med"/>
              </a:ln>
            </p:spPr>
          </p:cxnSp>
        </p:grpSp>
        <p:grpSp>
          <p:nvGrpSpPr>
            <p:cNvPr id="49" name="Google Shape;204;p25">
              <a:extLst>
                <a:ext uri="{FF2B5EF4-FFF2-40B4-BE49-F238E27FC236}">
                  <a16:creationId xmlns:a16="http://schemas.microsoft.com/office/drawing/2014/main" id="{311ED205-8946-99B2-30C4-B7D30665C0B6}"/>
                </a:ext>
              </a:extLst>
            </p:cNvPr>
            <p:cNvGrpSpPr/>
            <p:nvPr/>
          </p:nvGrpSpPr>
          <p:grpSpPr>
            <a:xfrm rot="5400000">
              <a:off x="2573958" y="3492382"/>
              <a:ext cx="1101361" cy="111043"/>
              <a:chOff x="8367170" y="5062831"/>
              <a:chExt cx="1472219" cy="141083"/>
            </a:xfrm>
          </p:grpSpPr>
          <p:cxnSp>
            <p:nvCxnSpPr>
              <p:cNvPr id="57" name="Google Shape;205;p25">
                <a:extLst>
                  <a:ext uri="{FF2B5EF4-FFF2-40B4-BE49-F238E27FC236}">
                    <a16:creationId xmlns:a16="http://schemas.microsoft.com/office/drawing/2014/main" id="{6082C935-DEF0-202B-35D9-B215D6EA8F9C}"/>
                  </a:ext>
                </a:extLst>
              </p:cNvPr>
              <p:cNvCxnSpPr/>
              <p:nvPr/>
            </p:nvCxnSpPr>
            <p:spPr>
              <a:xfrm rot="10800000">
                <a:off x="8367170" y="5062831"/>
                <a:ext cx="1433765" cy="0"/>
              </a:xfrm>
              <a:prstGeom prst="straightConnector1">
                <a:avLst/>
              </a:prstGeom>
              <a:noFill/>
              <a:ln w="31750" cap="flat" cmpd="sng">
                <a:solidFill>
                  <a:schemeClr val="dk1"/>
                </a:solidFill>
                <a:prstDash val="solid"/>
                <a:round/>
                <a:headEnd type="none" w="sm" len="sm"/>
                <a:tailEnd type="triangle" w="med" len="med"/>
              </a:ln>
            </p:spPr>
          </p:cxnSp>
          <p:cxnSp>
            <p:nvCxnSpPr>
              <p:cNvPr id="58" name="Google Shape;206;p25">
                <a:extLst>
                  <a:ext uri="{FF2B5EF4-FFF2-40B4-BE49-F238E27FC236}">
                    <a16:creationId xmlns:a16="http://schemas.microsoft.com/office/drawing/2014/main" id="{F65B3B7F-11A1-DACA-AB81-2F5D9656F55D}"/>
                  </a:ext>
                </a:extLst>
              </p:cNvPr>
              <p:cNvCxnSpPr/>
              <p:nvPr/>
            </p:nvCxnSpPr>
            <p:spPr>
              <a:xfrm>
                <a:off x="8382604" y="5203914"/>
                <a:ext cx="1456785" cy="0"/>
              </a:xfrm>
              <a:prstGeom prst="straightConnector1">
                <a:avLst/>
              </a:prstGeom>
              <a:noFill/>
              <a:ln w="31750" cap="flat" cmpd="sng">
                <a:solidFill>
                  <a:schemeClr val="dk1"/>
                </a:solidFill>
                <a:prstDash val="solid"/>
                <a:round/>
                <a:headEnd type="none" w="sm" len="sm"/>
                <a:tailEnd type="triangle" w="med" len="med"/>
              </a:ln>
            </p:spPr>
          </p:cxnSp>
        </p:grpSp>
        <p:grpSp>
          <p:nvGrpSpPr>
            <p:cNvPr id="50" name="Google Shape;207;p25">
              <a:extLst>
                <a:ext uri="{FF2B5EF4-FFF2-40B4-BE49-F238E27FC236}">
                  <a16:creationId xmlns:a16="http://schemas.microsoft.com/office/drawing/2014/main" id="{3CC6C955-F65A-F254-638D-3C407FEF93CA}"/>
                </a:ext>
              </a:extLst>
            </p:cNvPr>
            <p:cNvGrpSpPr/>
            <p:nvPr/>
          </p:nvGrpSpPr>
          <p:grpSpPr>
            <a:xfrm>
              <a:off x="1617296" y="4380546"/>
              <a:ext cx="1158743" cy="105544"/>
              <a:chOff x="8367171" y="3003693"/>
              <a:chExt cx="1472219" cy="141083"/>
            </a:xfrm>
          </p:grpSpPr>
          <p:cxnSp>
            <p:nvCxnSpPr>
              <p:cNvPr id="55" name="Google Shape;208;p25">
                <a:extLst>
                  <a:ext uri="{FF2B5EF4-FFF2-40B4-BE49-F238E27FC236}">
                    <a16:creationId xmlns:a16="http://schemas.microsoft.com/office/drawing/2014/main" id="{2EE0A49B-3390-B4FC-3B68-648DF46D58B9}"/>
                  </a:ext>
                </a:extLst>
              </p:cNvPr>
              <p:cNvCxnSpPr/>
              <p:nvPr/>
            </p:nvCxnSpPr>
            <p:spPr>
              <a:xfrm rot="10800000">
                <a:off x="8367171" y="3003693"/>
                <a:ext cx="1433765" cy="0"/>
              </a:xfrm>
              <a:prstGeom prst="straightConnector1">
                <a:avLst/>
              </a:prstGeom>
              <a:noFill/>
              <a:ln w="31750" cap="flat" cmpd="sng">
                <a:solidFill>
                  <a:schemeClr val="dk1"/>
                </a:solidFill>
                <a:prstDash val="solid"/>
                <a:round/>
                <a:headEnd type="none" w="sm" len="sm"/>
                <a:tailEnd type="triangle" w="med" len="med"/>
              </a:ln>
            </p:spPr>
          </p:cxnSp>
          <p:cxnSp>
            <p:nvCxnSpPr>
              <p:cNvPr id="56" name="Google Shape;209;p25">
                <a:extLst>
                  <a:ext uri="{FF2B5EF4-FFF2-40B4-BE49-F238E27FC236}">
                    <a16:creationId xmlns:a16="http://schemas.microsoft.com/office/drawing/2014/main" id="{B4DFDCA0-20B9-738C-2B19-828D27A6EBB8}"/>
                  </a:ext>
                </a:extLst>
              </p:cNvPr>
              <p:cNvCxnSpPr/>
              <p:nvPr/>
            </p:nvCxnSpPr>
            <p:spPr>
              <a:xfrm>
                <a:off x="8382605" y="3144776"/>
                <a:ext cx="1456785" cy="0"/>
              </a:xfrm>
              <a:prstGeom prst="straightConnector1">
                <a:avLst/>
              </a:prstGeom>
              <a:noFill/>
              <a:ln w="31750" cap="flat" cmpd="sng">
                <a:solidFill>
                  <a:schemeClr val="dk1"/>
                </a:solidFill>
                <a:prstDash val="solid"/>
                <a:round/>
                <a:headEnd type="none" w="sm" len="sm"/>
                <a:tailEnd type="triangle" w="med" len="med"/>
              </a:ln>
            </p:spPr>
          </p:cxnSp>
        </p:grpSp>
        <p:sp>
          <p:nvSpPr>
            <p:cNvPr id="51" name="Google Shape;210;p25">
              <a:extLst>
                <a:ext uri="{FF2B5EF4-FFF2-40B4-BE49-F238E27FC236}">
                  <a16:creationId xmlns:a16="http://schemas.microsoft.com/office/drawing/2014/main" id="{0F87B79F-1594-8700-E077-2FE01FAAE058}"/>
                </a:ext>
              </a:extLst>
            </p:cNvPr>
            <p:cNvSpPr txBox="1"/>
            <p:nvPr/>
          </p:nvSpPr>
          <p:spPr>
            <a:xfrm>
              <a:off x="953595" y="3307431"/>
              <a:ext cx="363797"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dirty="0">
                  <a:solidFill>
                    <a:srgbClr val="FF0000"/>
                  </a:solidFill>
                  <a:latin typeface="Courier New"/>
                  <a:ea typeface="Courier New"/>
                  <a:cs typeface="Courier New"/>
                  <a:sym typeface="Courier New"/>
                </a:rPr>
                <a:t>a</a:t>
              </a:r>
              <a:endParaRPr b="1" dirty="0"/>
            </a:p>
          </p:txBody>
        </p:sp>
        <p:sp>
          <p:nvSpPr>
            <p:cNvPr id="52" name="Google Shape;211;p25">
              <a:extLst>
                <a:ext uri="{FF2B5EF4-FFF2-40B4-BE49-F238E27FC236}">
                  <a16:creationId xmlns:a16="http://schemas.microsoft.com/office/drawing/2014/main" id="{81C8E7AC-0663-E95A-E7BD-C554138490DE}"/>
                </a:ext>
              </a:extLst>
            </p:cNvPr>
            <p:cNvSpPr txBox="1"/>
            <p:nvPr/>
          </p:nvSpPr>
          <p:spPr>
            <a:xfrm>
              <a:off x="2063856" y="3034940"/>
              <a:ext cx="363797"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rgbClr val="FF0000"/>
                  </a:solidFill>
                  <a:latin typeface="Courier New"/>
                  <a:ea typeface="Courier New"/>
                  <a:cs typeface="Courier New"/>
                  <a:sym typeface="Courier New"/>
                </a:rPr>
                <a:t>c</a:t>
              </a:r>
              <a:endParaRPr b="1"/>
            </a:p>
          </p:txBody>
        </p:sp>
        <p:sp>
          <p:nvSpPr>
            <p:cNvPr id="53" name="Google Shape;212;p25">
              <a:extLst>
                <a:ext uri="{FF2B5EF4-FFF2-40B4-BE49-F238E27FC236}">
                  <a16:creationId xmlns:a16="http://schemas.microsoft.com/office/drawing/2014/main" id="{8F8C60E9-36EA-3DD4-EBAE-6142A0D365B7}"/>
                </a:ext>
              </a:extLst>
            </p:cNvPr>
            <p:cNvSpPr txBox="1"/>
            <p:nvPr/>
          </p:nvSpPr>
          <p:spPr>
            <a:xfrm>
              <a:off x="2072608" y="3726012"/>
              <a:ext cx="363797"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rgbClr val="FF0000"/>
                  </a:solidFill>
                  <a:latin typeface="Courier New"/>
                  <a:ea typeface="Courier New"/>
                  <a:cs typeface="Courier New"/>
                  <a:sym typeface="Courier New"/>
                </a:rPr>
                <a:t>d</a:t>
              </a:r>
              <a:endParaRPr b="1"/>
            </a:p>
          </p:txBody>
        </p:sp>
        <p:sp>
          <p:nvSpPr>
            <p:cNvPr id="54" name="Google Shape;214;p25">
              <a:extLst>
                <a:ext uri="{FF2B5EF4-FFF2-40B4-BE49-F238E27FC236}">
                  <a16:creationId xmlns:a16="http://schemas.microsoft.com/office/drawing/2014/main" id="{A62F1091-D3F9-5133-BE67-582A026D9FE1}"/>
                </a:ext>
              </a:extLst>
            </p:cNvPr>
            <p:cNvSpPr txBox="1"/>
            <p:nvPr/>
          </p:nvSpPr>
          <p:spPr>
            <a:xfrm>
              <a:off x="3161151" y="3282398"/>
              <a:ext cx="363797"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dirty="0">
                  <a:solidFill>
                    <a:srgbClr val="FF0000"/>
                  </a:solidFill>
                  <a:latin typeface="Courier New"/>
                  <a:ea typeface="Courier New"/>
                  <a:cs typeface="Courier New"/>
                  <a:sym typeface="Courier New"/>
                </a:rPr>
                <a:t>f</a:t>
              </a:r>
              <a:endParaRPr b="1" dirty="0"/>
            </a:p>
          </p:txBody>
        </p: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graphicFrame>
        <p:nvGraphicFramePr>
          <p:cNvPr id="323" name="Google Shape;323;p8"/>
          <p:cNvGraphicFramePr/>
          <p:nvPr>
            <p:extLst>
              <p:ext uri="{D42A27DB-BD31-4B8C-83A1-F6EECF244321}">
                <p14:modId xmlns:p14="http://schemas.microsoft.com/office/powerpoint/2010/main" val="45429248"/>
              </p:ext>
            </p:extLst>
          </p:nvPr>
        </p:nvGraphicFramePr>
        <p:xfrm>
          <a:off x="8775159" y="2572908"/>
          <a:ext cx="2853000" cy="2551500"/>
        </p:xfrm>
        <a:graphic>
          <a:graphicData uri="http://schemas.openxmlformats.org/drawingml/2006/table">
            <a:tbl>
              <a:tblPr firstRow="1" bandRow="1">
                <a:noFill/>
                <a:tableStyleId>{97B37B28-4002-4177-B1ED-E60D81943DD6}</a:tableStyleId>
              </a:tblPr>
              <a:tblGrid>
                <a:gridCol w="285300">
                  <a:extLst>
                    <a:ext uri="{9D8B030D-6E8A-4147-A177-3AD203B41FA5}">
                      <a16:colId xmlns:a16="http://schemas.microsoft.com/office/drawing/2014/main" val="20000"/>
                    </a:ext>
                  </a:extLst>
                </a:gridCol>
                <a:gridCol w="285300">
                  <a:extLst>
                    <a:ext uri="{9D8B030D-6E8A-4147-A177-3AD203B41FA5}">
                      <a16:colId xmlns:a16="http://schemas.microsoft.com/office/drawing/2014/main" val="20001"/>
                    </a:ext>
                  </a:extLst>
                </a:gridCol>
                <a:gridCol w="285300">
                  <a:extLst>
                    <a:ext uri="{9D8B030D-6E8A-4147-A177-3AD203B41FA5}">
                      <a16:colId xmlns:a16="http://schemas.microsoft.com/office/drawing/2014/main" val="20002"/>
                    </a:ext>
                  </a:extLst>
                </a:gridCol>
                <a:gridCol w="285300">
                  <a:extLst>
                    <a:ext uri="{9D8B030D-6E8A-4147-A177-3AD203B41FA5}">
                      <a16:colId xmlns:a16="http://schemas.microsoft.com/office/drawing/2014/main" val="20003"/>
                    </a:ext>
                  </a:extLst>
                </a:gridCol>
                <a:gridCol w="297375">
                  <a:extLst>
                    <a:ext uri="{9D8B030D-6E8A-4147-A177-3AD203B41FA5}">
                      <a16:colId xmlns:a16="http://schemas.microsoft.com/office/drawing/2014/main" val="20004"/>
                    </a:ext>
                  </a:extLst>
                </a:gridCol>
                <a:gridCol w="273225">
                  <a:extLst>
                    <a:ext uri="{9D8B030D-6E8A-4147-A177-3AD203B41FA5}">
                      <a16:colId xmlns:a16="http://schemas.microsoft.com/office/drawing/2014/main" val="20005"/>
                    </a:ext>
                  </a:extLst>
                </a:gridCol>
                <a:gridCol w="285300">
                  <a:extLst>
                    <a:ext uri="{9D8B030D-6E8A-4147-A177-3AD203B41FA5}">
                      <a16:colId xmlns:a16="http://schemas.microsoft.com/office/drawing/2014/main" val="20006"/>
                    </a:ext>
                  </a:extLst>
                </a:gridCol>
                <a:gridCol w="285300">
                  <a:extLst>
                    <a:ext uri="{9D8B030D-6E8A-4147-A177-3AD203B41FA5}">
                      <a16:colId xmlns:a16="http://schemas.microsoft.com/office/drawing/2014/main" val="20007"/>
                    </a:ext>
                  </a:extLst>
                </a:gridCol>
                <a:gridCol w="285300">
                  <a:extLst>
                    <a:ext uri="{9D8B030D-6E8A-4147-A177-3AD203B41FA5}">
                      <a16:colId xmlns:a16="http://schemas.microsoft.com/office/drawing/2014/main" val="20008"/>
                    </a:ext>
                  </a:extLst>
                </a:gridCol>
                <a:gridCol w="285300">
                  <a:extLst>
                    <a:ext uri="{9D8B030D-6E8A-4147-A177-3AD203B41FA5}">
                      <a16:colId xmlns:a16="http://schemas.microsoft.com/office/drawing/2014/main" val="20009"/>
                    </a:ext>
                  </a:extLst>
                </a:gridCol>
              </a:tblGrid>
              <a:tr h="425250">
                <a:tc>
                  <a:txBody>
                    <a:bodyPr/>
                    <a:lstStyle/>
                    <a:p>
                      <a:pPr marL="0" marR="0" lvl="0" indent="0" algn="l" rtl="0">
                        <a:spcBef>
                          <a:spcPts val="0"/>
                        </a:spcBef>
                        <a:spcAft>
                          <a:spcPts val="0"/>
                        </a:spcAft>
                        <a:buNone/>
                      </a:pPr>
                      <a:r>
                        <a:rPr lang="en-US" sz="2000" b="0" u="none" strike="noStrike" cap="none">
                          <a:solidFill>
                            <a:schemeClr val="dk1"/>
                          </a:solidFill>
                          <a:latin typeface="Courier New"/>
                          <a:ea typeface="Courier New"/>
                          <a:cs typeface="Courier New"/>
                          <a:sym typeface="Courier New"/>
                        </a:rPr>
                        <a:t>G</a:t>
                      </a:r>
                      <a:endParaRPr/>
                    </a:p>
                  </a:txBody>
                  <a:tcPr marL="91450" marR="91450" marT="45725" marB="45725"/>
                </a:tc>
                <a:tc>
                  <a:txBody>
                    <a:bodyPr/>
                    <a:lstStyle/>
                    <a:p>
                      <a:pPr marL="0" marR="0" lvl="0" indent="0" algn="l" rtl="0">
                        <a:spcBef>
                          <a:spcPts val="0"/>
                        </a:spcBef>
                        <a:spcAft>
                          <a:spcPts val="0"/>
                        </a:spcAft>
                        <a:buNone/>
                      </a:pPr>
                      <a:r>
                        <a:rPr lang="en-US" sz="2000" b="1">
                          <a:solidFill>
                            <a:srgbClr val="FF0000"/>
                          </a:solidFill>
                          <a:latin typeface="Courier New"/>
                          <a:ea typeface="Courier New"/>
                          <a:cs typeface="Courier New"/>
                          <a:sym typeface="Courier New"/>
                        </a:rPr>
                        <a:t>A</a:t>
                      </a:r>
                      <a:endParaRPr/>
                    </a:p>
                  </a:txBody>
                  <a:tcPr marL="91450" marR="91450" marT="45725" marB="45725"/>
                </a:tc>
                <a:tc>
                  <a:txBody>
                    <a:bodyPr/>
                    <a:lstStyle/>
                    <a:p>
                      <a:pPr marL="0" marR="0" lvl="0" indent="0" algn="l" rtl="0">
                        <a:spcBef>
                          <a:spcPts val="0"/>
                        </a:spcBef>
                        <a:spcAft>
                          <a:spcPts val="0"/>
                        </a:spcAft>
                        <a:buNone/>
                      </a:pPr>
                      <a:r>
                        <a:rPr lang="en-US" sz="2000" b="0">
                          <a:solidFill>
                            <a:schemeClr val="dk1"/>
                          </a:solidFill>
                          <a:latin typeface="Courier New"/>
                          <a:ea typeface="Courier New"/>
                          <a:cs typeface="Courier New"/>
                          <a:sym typeface="Courier New"/>
                        </a:rPr>
                        <a:t>C</a:t>
                      </a:r>
                      <a:endParaRPr/>
                    </a:p>
                  </a:txBody>
                  <a:tcPr marL="91450" marR="91450" marT="45725" marB="45725"/>
                </a:tc>
                <a:tc>
                  <a:txBody>
                    <a:bodyPr/>
                    <a:lstStyle/>
                    <a:p>
                      <a:pPr marL="0" marR="0" lvl="0" indent="0" algn="l" rtl="0">
                        <a:spcBef>
                          <a:spcPts val="0"/>
                        </a:spcBef>
                        <a:spcAft>
                          <a:spcPts val="0"/>
                        </a:spcAft>
                        <a:buNone/>
                      </a:pPr>
                      <a:r>
                        <a:rPr lang="en-US" sz="2000" b="0">
                          <a:solidFill>
                            <a:schemeClr val="dk1"/>
                          </a:solidFill>
                          <a:latin typeface="Courier New"/>
                          <a:ea typeface="Courier New"/>
                          <a:cs typeface="Courier New"/>
                          <a:sym typeface="Courier New"/>
                        </a:rPr>
                        <a:t>T</a:t>
                      </a:r>
                      <a:endParaRPr/>
                    </a:p>
                  </a:txBody>
                  <a:tcPr marL="91450" marR="91450" marT="45725" marB="45725"/>
                </a:tc>
                <a:tc>
                  <a:txBody>
                    <a:bodyPr/>
                    <a:lstStyle/>
                    <a:p>
                      <a:pPr marL="0" marR="0" lvl="0" indent="0" algn="l" rtl="0">
                        <a:spcBef>
                          <a:spcPts val="0"/>
                        </a:spcBef>
                        <a:spcAft>
                          <a:spcPts val="0"/>
                        </a:spcAft>
                        <a:buNone/>
                      </a:pPr>
                      <a:r>
                        <a:rPr lang="en-US" sz="2000" b="0">
                          <a:solidFill>
                            <a:schemeClr val="dk1"/>
                          </a:solidFill>
                          <a:latin typeface="Courier New"/>
                          <a:ea typeface="Courier New"/>
                          <a:cs typeface="Courier New"/>
                          <a:sym typeface="Courier New"/>
                        </a:rPr>
                        <a:t>C</a:t>
                      </a:r>
                      <a:endParaRPr/>
                    </a:p>
                  </a:txBody>
                  <a:tcPr marL="91450" marR="91450" marT="45725" marB="45725"/>
                </a:tc>
                <a:tc>
                  <a:txBody>
                    <a:bodyPr/>
                    <a:lstStyle/>
                    <a:p>
                      <a:pPr marL="0" marR="0" lvl="0" indent="0" algn="l" rtl="0">
                        <a:spcBef>
                          <a:spcPts val="0"/>
                        </a:spcBef>
                        <a:spcAft>
                          <a:spcPts val="0"/>
                        </a:spcAft>
                        <a:buNone/>
                      </a:pPr>
                      <a:r>
                        <a:rPr lang="en-US" sz="2000" b="0">
                          <a:solidFill>
                            <a:schemeClr val="dk1"/>
                          </a:solidFill>
                          <a:latin typeface="Courier New"/>
                          <a:ea typeface="Courier New"/>
                          <a:cs typeface="Courier New"/>
                          <a:sym typeface="Courier New"/>
                        </a:rPr>
                        <a:t>G</a:t>
                      </a:r>
                      <a:endParaRPr/>
                    </a:p>
                  </a:txBody>
                  <a:tcPr marL="91450" marR="91450" marT="45725" marB="45725"/>
                </a:tc>
                <a:tc>
                  <a:txBody>
                    <a:bodyPr/>
                    <a:lstStyle/>
                    <a:p>
                      <a:pPr marL="0" marR="0" lvl="0" indent="0" algn="l" rtl="0">
                        <a:spcBef>
                          <a:spcPts val="0"/>
                        </a:spcBef>
                        <a:spcAft>
                          <a:spcPts val="0"/>
                        </a:spcAft>
                        <a:buNone/>
                      </a:pPr>
                      <a:r>
                        <a:rPr lang="en-US" sz="2000" b="0">
                          <a:solidFill>
                            <a:schemeClr val="dk1"/>
                          </a:solidFill>
                          <a:latin typeface="Courier New"/>
                          <a:ea typeface="Courier New"/>
                          <a:cs typeface="Courier New"/>
                          <a:sym typeface="Courier New"/>
                        </a:rPr>
                        <a:t>G</a:t>
                      </a:r>
                      <a:endParaRPr/>
                    </a:p>
                  </a:txBody>
                  <a:tcPr marL="91450" marR="91450" marT="45725" marB="45725"/>
                </a:tc>
                <a:tc>
                  <a:txBody>
                    <a:bodyPr/>
                    <a:lstStyle/>
                    <a:p>
                      <a:pPr marL="0" marR="0" lvl="0" indent="0" algn="l" rtl="0">
                        <a:spcBef>
                          <a:spcPts val="0"/>
                        </a:spcBef>
                        <a:spcAft>
                          <a:spcPts val="0"/>
                        </a:spcAft>
                        <a:buNone/>
                      </a:pPr>
                      <a:r>
                        <a:rPr lang="en-US" sz="2000" b="0">
                          <a:solidFill>
                            <a:schemeClr val="dk1"/>
                          </a:solidFill>
                          <a:latin typeface="Courier New"/>
                          <a:ea typeface="Courier New"/>
                          <a:cs typeface="Courier New"/>
                          <a:sym typeface="Courier New"/>
                        </a:rPr>
                        <a:t>C</a:t>
                      </a:r>
                      <a:endParaRPr/>
                    </a:p>
                  </a:txBody>
                  <a:tcPr marL="91450" marR="91450" marT="45725" marB="45725"/>
                </a:tc>
                <a:tc>
                  <a:txBody>
                    <a:bodyPr/>
                    <a:lstStyle/>
                    <a:p>
                      <a:pPr marL="0" marR="0" lvl="0" indent="0" algn="l" rtl="0">
                        <a:spcBef>
                          <a:spcPts val="0"/>
                        </a:spcBef>
                        <a:spcAft>
                          <a:spcPts val="0"/>
                        </a:spcAft>
                        <a:buNone/>
                      </a:pPr>
                      <a:r>
                        <a:rPr lang="en-US" sz="2000" b="0">
                          <a:solidFill>
                            <a:schemeClr val="dk1"/>
                          </a:solidFill>
                          <a:latin typeface="Courier New"/>
                          <a:ea typeface="Courier New"/>
                          <a:cs typeface="Courier New"/>
                          <a:sym typeface="Courier New"/>
                        </a:rPr>
                        <a:t>T</a:t>
                      </a:r>
                      <a:endParaRPr/>
                    </a:p>
                  </a:txBody>
                  <a:tcPr marL="91450" marR="91450" marT="45725" marB="45725"/>
                </a:tc>
                <a:tc>
                  <a:txBody>
                    <a:bodyPr/>
                    <a:lstStyle/>
                    <a:p>
                      <a:pPr marL="0" marR="0" lvl="0" indent="0" algn="l" rtl="0">
                        <a:lnSpc>
                          <a:spcPct val="100000"/>
                        </a:lnSpc>
                        <a:spcBef>
                          <a:spcPts val="0"/>
                        </a:spcBef>
                        <a:spcAft>
                          <a:spcPts val="0"/>
                        </a:spcAft>
                        <a:buClr>
                          <a:schemeClr val="dk1"/>
                        </a:buClr>
                        <a:buSzPts val="2000"/>
                        <a:buFont typeface="Courier New"/>
                        <a:buNone/>
                      </a:pPr>
                      <a:r>
                        <a:rPr lang="en-US" sz="2000" b="0">
                          <a:solidFill>
                            <a:schemeClr val="dk1"/>
                          </a:solidFill>
                          <a:latin typeface="Courier New"/>
                          <a:ea typeface="Courier New"/>
                          <a:cs typeface="Courier New"/>
                          <a:sym typeface="Courier New"/>
                        </a:rPr>
                        <a:t>C</a:t>
                      </a:r>
                      <a:endParaRPr/>
                    </a:p>
                  </a:txBody>
                  <a:tcPr marL="91450" marR="91450" marT="45725" marB="45725"/>
                </a:tc>
                <a:extLst>
                  <a:ext uri="{0D108BD9-81ED-4DB2-BD59-A6C34878D82A}">
                    <a16:rowId xmlns:a16="http://schemas.microsoft.com/office/drawing/2014/main" val="10000"/>
                  </a:ext>
                </a:extLst>
              </a:tr>
              <a:tr h="425250">
                <a:tc>
                  <a:txBody>
                    <a:bodyPr/>
                    <a:lstStyle/>
                    <a:p>
                      <a:pPr marL="0" marR="0" lvl="0" indent="0" algn="l" rtl="0">
                        <a:spcBef>
                          <a:spcPts val="0"/>
                        </a:spcBef>
                        <a:spcAft>
                          <a:spcPts val="0"/>
                        </a:spcAft>
                        <a:buNone/>
                      </a:pPr>
                      <a:r>
                        <a:rPr lang="en-US" sz="2000" b="0">
                          <a:solidFill>
                            <a:schemeClr val="dk1"/>
                          </a:solidFill>
                          <a:latin typeface="Courier New"/>
                          <a:ea typeface="Courier New"/>
                          <a:cs typeface="Courier New"/>
                          <a:sym typeface="Courier New"/>
                        </a:rPr>
                        <a:t>G</a:t>
                      </a:r>
                      <a:endParaRPr/>
                    </a:p>
                  </a:txBody>
                  <a:tcPr marL="91450" marR="91450" marT="45725" marB="45725"/>
                </a:tc>
                <a:tc>
                  <a:txBody>
                    <a:bodyPr/>
                    <a:lstStyle/>
                    <a:p>
                      <a:pPr marL="0" marR="0" lvl="0" indent="0" algn="l" rtl="0">
                        <a:spcBef>
                          <a:spcPts val="0"/>
                        </a:spcBef>
                        <a:spcAft>
                          <a:spcPts val="0"/>
                        </a:spcAft>
                        <a:buNone/>
                      </a:pPr>
                      <a:r>
                        <a:rPr lang="en-US" sz="2000" b="1">
                          <a:solidFill>
                            <a:srgbClr val="FF0000"/>
                          </a:solidFill>
                          <a:latin typeface="Courier New"/>
                          <a:ea typeface="Courier New"/>
                          <a:cs typeface="Courier New"/>
                          <a:sym typeface="Courier New"/>
                        </a:rPr>
                        <a:t>T</a:t>
                      </a:r>
                      <a:endParaRPr/>
                    </a:p>
                  </a:txBody>
                  <a:tcPr marL="91450" marR="91450" marT="45725" marB="45725"/>
                </a:tc>
                <a:tc>
                  <a:txBody>
                    <a:bodyPr/>
                    <a:lstStyle/>
                    <a:p>
                      <a:pPr marL="0" marR="0" lvl="0" indent="0" algn="l" rtl="0">
                        <a:lnSpc>
                          <a:spcPct val="100000"/>
                        </a:lnSpc>
                        <a:spcBef>
                          <a:spcPts val="0"/>
                        </a:spcBef>
                        <a:spcAft>
                          <a:spcPts val="0"/>
                        </a:spcAft>
                        <a:buClr>
                          <a:schemeClr val="dk1"/>
                        </a:buClr>
                        <a:buSzPts val="2000"/>
                        <a:buFont typeface="Courier New"/>
                        <a:buNone/>
                      </a:pPr>
                      <a:r>
                        <a:rPr lang="en-US" sz="2000" b="0">
                          <a:solidFill>
                            <a:schemeClr val="dk1"/>
                          </a:solidFill>
                          <a:latin typeface="Courier New"/>
                          <a:ea typeface="Courier New"/>
                          <a:cs typeface="Courier New"/>
                          <a:sym typeface="Courier New"/>
                        </a:rPr>
                        <a:t>G</a:t>
                      </a:r>
                      <a:endParaRPr/>
                    </a:p>
                  </a:txBody>
                  <a:tcPr marL="91450" marR="91450" marT="45725" marB="45725"/>
                </a:tc>
                <a:tc>
                  <a:txBody>
                    <a:bodyPr/>
                    <a:lstStyle/>
                    <a:p>
                      <a:pPr marL="0" marR="0" lvl="0" indent="0" algn="l" rtl="0">
                        <a:lnSpc>
                          <a:spcPct val="100000"/>
                        </a:lnSpc>
                        <a:spcBef>
                          <a:spcPts val="0"/>
                        </a:spcBef>
                        <a:spcAft>
                          <a:spcPts val="0"/>
                        </a:spcAft>
                        <a:buClr>
                          <a:schemeClr val="dk1"/>
                        </a:buClr>
                        <a:buSzPts val="2000"/>
                        <a:buFont typeface="Courier New"/>
                        <a:buNone/>
                      </a:pPr>
                      <a:r>
                        <a:rPr lang="en-US" sz="2000" b="0">
                          <a:solidFill>
                            <a:schemeClr val="dk1"/>
                          </a:solidFill>
                          <a:latin typeface="Courier New"/>
                          <a:ea typeface="Courier New"/>
                          <a:cs typeface="Courier New"/>
                          <a:sym typeface="Courier New"/>
                        </a:rPr>
                        <a:t>T</a:t>
                      </a:r>
                      <a:endParaRPr/>
                    </a:p>
                  </a:txBody>
                  <a:tcPr marL="91450" marR="91450" marT="45725" marB="45725"/>
                </a:tc>
                <a:tc>
                  <a:txBody>
                    <a:bodyPr/>
                    <a:lstStyle/>
                    <a:p>
                      <a:pPr marL="0" marR="0" lvl="0" indent="0" algn="l" rtl="0">
                        <a:spcBef>
                          <a:spcPts val="0"/>
                        </a:spcBef>
                        <a:spcAft>
                          <a:spcPts val="0"/>
                        </a:spcAft>
                        <a:buNone/>
                      </a:pPr>
                      <a:r>
                        <a:rPr lang="en-US" sz="2000" b="0">
                          <a:solidFill>
                            <a:schemeClr val="dk1"/>
                          </a:solidFill>
                          <a:latin typeface="Courier New"/>
                          <a:ea typeface="Courier New"/>
                          <a:cs typeface="Courier New"/>
                          <a:sym typeface="Courier New"/>
                        </a:rPr>
                        <a:t>C</a:t>
                      </a:r>
                      <a:endParaRPr/>
                    </a:p>
                  </a:txBody>
                  <a:tcPr marL="91450" marR="91450" marT="45725" marB="45725"/>
                </a:tc>
                <a:tc>
                  <a:txBody>
                    <a:bodyPr/>
                    <a:lstStyle/>
                    <a:p>
                      <a:pPr marL="0" marR="0" lvl="0" indent="0" algn="l" rtl="0">
                        <a:spcBef>
                          <a:spcPts val="0"/>
                        </a:spcBef>
                        <a:spcAft>
                          <a:spcPts val="0"/>
                        </a:spcAft>
                        <a:buNone/>
                      </a:pPr>
                      <a:r>
                        <a:rPr lang="en-US" sz="2000" b="0">
                          <a:solidFill>
                            <a:schemeClr val="dk1"/>
                          </a:solidFill>
                          <a:latin typeface="Courier New"/>
                          <a:ea typeface="Courier New"/>
                          <a:cs typeface="Courier New"/>
                          <a:sym typeface="Courier New"/>
                        </a:rPr>
                        <a:t>G</a:t>
                      </a:r>
                      <a:endParaRPr/>
                    </a:p>
                  </a:txBody>
                  <a:tcPr marL="91450" marR="91450" marT="45725" marB="45725"/>
                </a:tc>
                <a:tc>
                  <a:txBody>
                    <a:bodyPr/>
                    <a:lstStyle/>
                    <a:p>
                      <a:pPr marL="0" marR="0" lvl="0" indent="0" algn="l" rtl="0">
                        <a:spcBef>
                          <a:spcPts val="0"/>
                        </a:spcBef>
                        <a:spcAft>
                          <a:spcPts val="0"/>
                        </a:spcAft>
                        <a:buNone/>
                      </a:pPr>
                      <a:r>
                        <a:rPr lang="en-US" sz="2000" b="0">
                          <a:solidFill>
                            <a:schemeClr val="dk1"/>
                          </a:solidFill>
                          <a:latin typeface="Courier New"/>
                          <a:ea typeface="Courier New"/>
                          <a:cs typeface="Courier New"/>
                          <a:sym typeface="Courier New"/>
                        </a:rPr>
                        <a:t>G</a:t>
                      </a:r>
                      <a:endParaRPr/>
                    </a:p>
                  </a:txBody>
                  <a:tcPr marL="91450" marR="91450" marT="45725" marB="45725"/>
                </a:tc>
                <a:tc>
                  <a:txBody>
                    <a:bodyPr/>
                    <a:lstStyle/>
                    <a:p>
                      <a:pPr marL="0" marR="0" lvl="0" indent="0" algn="l" rtl="0">
                        <a:spcBef>
                          <a:spcPts val="0"/>
                        </a:spcBef>
                        <a:spcAft>
                          <a:spcPts val="0"/>
                        </a:spcAft>
                        <a:buNone/>
                      </a:pPr>
                      <a:r>
                        <a:rPr lang="en-US" sz="2000" b="0">
                          <a:solidFill>
                            <a:schemeClr val="dk1"/>
                          </a:solidFill>
                          <a:latin typeface="Courier New"/>
                          <a:ea typeface="Courier New"/>
                          <a:cs typeface="Courier New"/>
                          <a:sym typeface="Courier New"/>
                        </a:rPr>
                        <a:t>C</a:t>
                      </a:r>
                      <a:endParaRPr/>
                    </a:p>
                  </a:txBody>
                  <a:tcPr marL="91450" marR="91450" marT="45725" marB="45725"/>
                </a:tc>
                <a:tc>
                  <a:txBody>
                    <a:bodyPr/>
                    <a:lstStyle/>
                    <a:p>
                      <a:pPr marL="0" marR="0" lvl="0" indent="0" algn="l" rtl="0">
                        <a:spcBef>
                          <a:spcPts val="0"/>
                        </a:spcBef>
                        <a:spcAft>
                          <a:spcPts val="0"/>
                        </a:spcAft>
                        <a:buNone/>
                      </a:pPr>
                      <a:r>
                        <a:rPr lang="en-US" sz="2000" b="0">
                          <a:solidFill>
                            <a:schemeClr val="dk1"/>
                          </a:solidFill>
                          <a:latin typeface="Courier New"/>
                          <a:ea typeface="Courier New"/>
                          <a:cs typeface="Courier New"/>
                          <a:sym typeface="Courier New"/>
                        </a:rPr>
                        <a:t>T</a:t>
                      </a:r>
                      <a:endParaRPr/>
                    </a:p>
                  </a:txBody>
                  <a:tcPr marL="91450" marR="91450" marT="45725" marB="45725"/>
                </a:tc>
                <a:tc>
                  <a:txBody>
                    <a:bodyPr/>
                    <a:lstStyle/>
                    <a:p>
                      <a:pPr marL="0" marR="0" lvl="0" indent="0" algn="l" rtl="0">
                        <a:spcBef>
                          <a:spcPts val="0"/>
                        </a:spcBef>
                        <a:spcAft>
                          <a:spcPts val="0"/>
                        </a:spcAft>
                        <a:buNone/>
                      </a:pPr>
                      <a:r>
                        <a:rPr lang="en-US" sz="2000" b="0">
                          <a:solidFill>
                            <a:schemeClr val="dk1"/>
                          </a:solidFill>
                          <a:latin typeface="Courier New"/>
                          <a:ea typeface="Courier New"/>
                          <a:cs typeface="Courier New"/>
                          <a:sym typeface="Courier New"/>
                        </a:rPr>
                        <a:t>A</a:t>
                      </a:r>
                      <a:endParaRPr/>
                    </a:p>
                  </a:txBody>
                  <a:tcPr marL="91450" marR="91450" marT="45725" marB="45725"/>
                </a:tc>
                <a:extLst>
                  <a:ext uri="{0D108BD9-81ED-4DB2-BD59-A6C34878D82A}">
                    <a16:rowId xmlns:a16="http://schemas.microsoft.com/office/drawing/2014/main" val="10001"/>
                  </a:ext>
                </a:extLst>
              </a:tr>
              <a:tr h="425250">
                <a:tc>
                  <a:txBody>
                    <a:bodyPr/>
                    <a:lstStyle/>
                    <a:p>
                      <a:pPr marL="0" marR="0" lvl="0" indent="0" algn="l" rtl="0">
                        <a:spcBef>
                          <a:spcPts val="0"/>
                        </a:spcBef>
                        <a:spcAft>
                          <a:spcPts val="0"/>
                        </a:spcAft>
                        <a:buNone/>
                      </a:pPr>
                      <a:r>
                        <a:rPr lang="en-US" sz="2000" b="0">
                          <a:solidFill>
                            <a:schemeClr val="dk1"/>
                          </a:solidFill>
                          <a:latin typeface="Courier New"/>
                          <a:ea typeface="Courier New"/>
                          <a:cs typeface="Courier New"/>
                          <a:sym typeface="Courier New"/>
                        </a:rPr>
                        <a:t>G</a:t>
                      </a:r>
                      <a:endParaRPr/>
                    </a:p>
                  </a:txBody>
                  <a:tcPr marL="91450" marR="91450" marT="45725" marB="45725"/>
                </a:tc>
                <a:tc>
                  <a:txBody>
                    <a:bodyPr/>
                    <a:lstStyle/>
                    <a:p>
                      <a:pPr marL="0" marR="0" lvl="0" indent="0" algn="l" rtl="0">
                        <a:spcBef>
                          <a:spcPts val="0"/>
                        </a:spcBef>
                        <a:spcAft>
                          <a:spcPts val="0"/>
                        </a:spcAft>
                        <a:buNone/>
                      </a:pPr>
                      <a:r>
                        <a:rPr lang="en-US" sz="2000" b="1">
                          <a:solidFill>
                            <a:srgbClr val="FF0000"/>
                          </a:solidFill>
                          <a:latin typeface="Courier New"/>
                          <a:ea typeface="Courier New"/>
                          <a:cs typeface="Courier New"/>
                          <a:sym typeface="Courier New"/>
                        </a:rPr>
                        <a:t>C</a:t>
                      </a:r>
                      <a:endParaRPr/>
                    </a:p>
                  </a:txBody>
                  <a:tcPr marL="91450" marR="91450" marT="45725" marB="45725"/>
                </a:tc>
                <a:tc>
                  <a:txBody>
                    <a:bodyPr/>
                    <a:lstStyle/>
                    <a:p>
                      <a:pPr marL="0" marR="0" lvl="0" indent="0" algn="l" rtl="0">
                        <a:lnSpc>
                          <a:spcPct val="100000"/>
                        </a:lnSpc>
                        <a:spcBef>
                          <a:spcPts val="0"/>
                        </a:spcBef>
                        <a:spcAft>
                          <a:spcPts val="0"/>
                        </a:spcAft>
                        <a:buClr>
                          <a:schemeClr val="dk1"/>
                        </a:buClr>
                        <a:buSzPts val="2000"/>
                        <a:buFont typeface="Courier New"/>
                        <a:buNone/>
                      </a:pPr>
                      <a:r>
                        <a:rPr lang="en-US" sz="2000" b="0">
                          <a:solidFill>
                            <a:schemeClr val="dk1"/>
                          </a:solidFill>
                          <a:latin typeface="Courier New"/>
                          <a:ea typeface="Courier New"/>
                          <a:cs typeface="Courier New"/>
                          <a:sym typeface="Courier New"/>
                        </a:rPr>
                        <a:t>G</a:t>
                      </a:r>
                      <a:endParaRPr/>
                    </a:p>
                  </a:txBody>
                  <a:tcPr marL="91450" marR="91450" marT="45725" marB="45725"/>
                </a:tc>
                <a:tc>
                  <a:txBody>
                    <a:bodyPr/>
                    <a:lstStyle/>
                    <a:p>
                      <a:pPr marL="0" marR="0" lvl="0" indent="0" algn="l" rtl="0">
                        <a:lnSpc>
                          <a:spcPct val="100000"/>
                        </a:lnSpc>
                        <a:spcBef>
                          <a:spcPts val="0"/>
                        </a:spcBef>
                        <a:spcAft>
                          <a:spcPts val="0"/>
                        </a:spcAft>
                        <a:buClr>
                          <a:schemeClr val="dk1"/>
                        </a:buClr>
                        <a:buSzPts val="2000"/>
                        <a:buFont typeface="Courier New"/>
                        <a:buNone/>
                      </a:pPr>
                      <a:r>
                        <a:rPr lang="en-US" sz="2000" b="0">
                          <a:solidFill>
                            <a:schemeClr val="dk1"/>
                          </a:solidFill>
                          <a:latin typeface="Courier New"/>
                          <a:ea typeface="Courier New"/>
                          <a:cs typeface="Courier New"/>
                          <a:sym typeface="Courier New"/>
                        </a:rPr>
                        <a:t>T</a:t>
                      </a:r>
                      <a:endParaRPr/>
                    </a:p>
                  </a:txBody>
                  <a:tcPr marL="91450" marR="91450" marT="45725" marB="45725"/>
                </a:tc>
                <a:tc>
                  <a:txBody>
                    <a:bodyPr/>
                    <a:lstStyle/>
                    <a:p>
                      <a:pPr marL="0" marR="0" lvl="0" indent="0" algn="l" rtl="0">
                        <a:spcBef>
                          <a:spcPts val="0"/>
                        </a:spcBef>
                        <a:spcAft>
                          <a:spcPts val="0"/>
                        </a:spcAft>
                        <a:buNone/>
                      </a:pPr>
                      <a:r>
                        <a:rPr lang="en-US" sz="2000" b="0">
                          <a:solidFill>
                            <a:schemeClr val="dk1"/>
                          </a:solidFill>
                          <a:latin typeface="Courier New"/>
                          <a:ea typeface="Courier New"/>
                          <a:cs typeface="Courier New"/>
                          <a:sym typeface="Courier New"/>
                        </a:rPr>
                        <a:t>C</a:t>
                      </a:r>
                      <a:endParaRPr/>
                    </a:p>
                  </a:txBody>
                  <a:tcPr marL="91450" marR="91450" marT="45725" marB="45725"/>
                </a:tc>
                <a:tc>
                  <a:txBody>
                    <a:bodyPr/>
                    <a:lstStyle/>
                    <a:p>
                      <a:pPr marL="0" marR="0" lvl="0" indent="0" algn="l" rtl="0">
                        <a:lnSpc>
                          <a:spcPct val="100000"/>
                        </a:lnSpc>
                        <a:spcBef>
                          <a:spcPts val="0"/>
                        </a:spcBef>
                        <a:spcAft>
                          <a:spcPts val="0"/>
                        </a:spcAft>
                        <a:buClr>
                          <a:schemeClr val="dk1"/>
                        </a:buClr>
                        <a:buSzPts val="2000"/>
                        <a:buFont typeface="Courier New"/>
                        <a:buNone/>
                      </a:pPr>
                      <a:r>
                        <a:rPr lang="en-US" sz="2000" b="0">
                          <a:solidFill>
                            <a:schemeClr val="dk1"/>
                          </a:solidFill>
                          <a:latin typeface="Courier New"/>
                          <a:ea typeface="Courier New"/>
                          <a:cs typeface="Courier New"/>
                          <a:sym typeface="Courier New"/>
                        </a:rPr>
                        <a:t>A</a:t>
                      </a:r>
                      <a:endParaRPr/>
                    </a:p>
                  </a:txBody>
                  <a:tcPr marL="91450" marR="91450" marT="45725" marB="45725"/>
                </a:tc>
                <a:tc>
                  <a:txBody>
                    <a:bodyPr/>
                    <a:lstStyle/>
                    <a:p>
                      <a:pPr marL="0" marR="0" lvl="0" indent="0" algn="l" rtl="0">
                        <a:spcBef>
                          <a:spcPts val="0"/>
                        </a:spcBef>
                        <a:spcAft>
                          <a:spcPts val="0"/>
                        </a:spcAft>
                        <a:buNone/>
                      </a:pPr>
                      <a:r>
                        <a:rPr lang="en-US" sz="2000" b="0">
                          <a:solidFill>
                            <a:schemeClr val="dk1"/>
                          </a:solidFill>
                          <a:latin typeface="Courier New"/>
                          <a:ea typeface="Courier New"/>
                          <a:cs typeface="Courier New"/>
                          <a:sym typeface="Courier New"/>
                        </a:rPr>
                        <a:t>G</a:t>
                      </a:r>
                      <a:endParaRPr/>
                    </a:p>
                  </a:txBody>
                  <a:tcPr marL="91450" marR="91450" marT="45725" marB="45725"/>
                </a:tc>
                <a:tc>
                  <a:txBody>
                    <a:bodyPr/>
                    <a:lstStyle/>
                    <a:p>
                      <a:pPr marL="0" marR="0" lvl="0" indent="0" algn="l" rtl="0">
                        <a:spcBef>
                          <a:spcPts val="0"/>
                        </a:spcBef>
                        <a:spcAft>
                          <a:spcPts val="0"/>
                        </a:spcAft>
                        <a:buNone/>
                      </a:pPr>
                      <a:r>
                        <a:rPr lang="en-US" sz="2000" b="0">
                          <a:solidFill>
                            <a:schemeClr val="dk1"/>
                          </a:solidFill>
                          <a:latin typeface="Courier New"/>
                          <a:ea typeface="Courier New"/>
                          <a:cs typeface="Courier New"/>
                          <a:sym typeface="Courier New"/>
                        </a:rPr>
                        <a:t>C</a:t>
                      </a:r>
                      <a:endParaRPr/>
                    </a:p>
                  </a:txBody>
                  <a:tcPr marL="91450" marR="91450" marT="45725" marB="45725"/>
                </a:tc>
                <a:tc>
                  <a:txBody>
                    <a:bodyPr/>
                    <a:lstStyle/>
                    <a:p>
                      <a:pPr marL="0" marR="0" lvl="0" indent="0" algn="l" rtl="0">
                        <a:spcBef>
                          <a:spcPts val="0"/>
                        </a:spcBef>
                        <a:spcAft>
                          <a:spcPts val="0"/>
                        </a:spcAft>
                        <a:buNone/>
                      </a:pPr>
                      <a:r>
                        <a:rPr lang="en-US" sz="2000" b="0">
                          <a:solidFill>
                            <a:schemeClr val="dk1"/>
                          </a:solidFill>
                          <a:latin typeface="Courier New"/>
                          <a:ea typeface="Courier New"/>
                          <a:cs typeface="Courier New"/>
                          <a:sym typeface="Courier New"/>
                        </a:rPr>
                        <a:t>T</a:t>
                      </a:r>
                      <a:endParaRPr/>
                    </a:p>
                  </a:txBody>
                  <a:tcPr marL="91450" marR="91450" marT="45725" marB="45725"/>
                </a:tc>
                <a:tc>
                  <a:txBody>
                    <a:bodyPr/>
                    <a:lstStyle/>
                    <a:p>
                      <a:pPr marL="0" marR="0" lvl="0" indent="0" algn="l" rtl="0">
                        <a:spcBef>
                          <a:spcPts val="0"/>
                        </a:spcBef>
                        <a:spcAft>
                          <a:spcPts val="0"/>
                        </a:spcAft>
                        <a:buNone/>
                      </a:pPr>
                      <a:r>
                        <a:rPr lang="en-US" sz="2000" b="0">
                          <a:solidFill>
                            <a:schemeClr val="dk1"/>
                          </a:solidFill>
                          <a:latin typeface="Courier New"/>
                          <a:ea typeface="Courier New"/>
                          <a:cs typeface="Courier New"/>
                          <a:sym typeface="Courier New"/>
                        </a:rPr>
                        <a:t>A</a:t>
                      </a:r>
                      <a:endParaRPr/>
                    </a:p>
                  </a:txBody>
                  <a:tcPr marL="91450" marR="91450" marT="45725" marB="45725"/>
                </a:tc>
                <a:extLst>
                  <a:ext uri="{0D108BD9-81ED-4DB2-BD59-A6C34878D82A}">
                    <a16:rowId xmlns:a16="http://schemas.microsoft.com/office/drawing/2014/main" val="10002"/>
                  </a:ext>
                </a:extLst>
              </a:tr>
              <a:tr h="425250">
                <a:tc>
                  <a:txBody>
                    <a:bodyPr/>
                    <a:lstStyle/>
                    <a:p>
                      <a:pPr marL="0" marR="0" lvl="0" indent="0" algn="l" rtl="0">
                        <a:spcBef>
                          <a:spcPts val="0"/>
                        </a:spcBef>
                        <a:spcAft>
                          <a:spcPts val="0"/>
                        </a:spcAft>
                        <a:buNone/>
                      </a:pPr>
                      <a:r>
                        <a:rPr lang="en-US" sz="2000" b="0">
                          <a:solidFill>
                            <a:schemeClr val="dk1"/>
                          </a:solidFill>
                          <a:latin typeface="Courier New"/>
                          <a:ea typeface="Courier New"/>
                          <a:cs typeface="Courier New"/>
                          <a:sym typeface="Courier New"/>
                        </a:rPr>
                        <a:t>G</a:t>
                      </a:r>
                      <a:endParaRPr/>
                    </a:p>
                  </a:txBody>
                  <a:tcPr marL="91450" marR="91450" marT="45725" marB="45725"/>
                </a:tc>
                <a:tc>
                  <a:txBody>
                    <a:bodyPr/>
                    <a:lstStyle/>
                    <a:p>
                      <a:pPr marL="0" marR="0" lvl="0" indent="0" algn="l" rtl="0">
                        <a:spcBef>
                          <a:spcPts val="0"/>
                        </a:spcBef>
                        <a:spcAft>
                          <a:spcPts val="0"/>
                        </a:spcAft>
                        <a:buNone/>
                      </a:pPr>
                      <a:r>
                        <a:rPr lang="en-US" sz="2000" b="1">
                          <a:solidFill>
                            <a:srgbClr val="FF0000"/>
                          </a:solidFill>
                          <a:latin typeface="Courier New"/>
                          <a:ea typeface="Courier New"/>
                          <a:cs typeface="Courier New"/>
                          <a:sym typeface="Courier New"/>
                        </a:rPr>
                        <a:t>G</a:t>
                      </a:r>
                      <a:endParaRPr/>
                    </a:p>
                  </a:txBody>
                  <a:tcPr marL="91450" marR="91450" marT="45725" marB="45725"/>
                </a:tc>
                <a:tc>
                  <a:txBody>
                    <a:bodyPr/>
                    <a:lstStyle/>
                    <a:p>
                      <a:pPr marL="0" marR="0" lvl="0" indent="0" algn="l" rtl="0">
                        <a:lnSpc>
                          <a:spcPct val="100000"/>
                        </a:lnSpc>
                        <a:spcBef>
                          <a:spcPts val="0"/>
                        </a:spcBef>
                        <a:spcAft>
                          <a:spcPts val="0"/>
                        </a:spcAft>
                        <a:buClr>
                          <a:schemeClr val="dk1"/>
                        </a:buClr>
                        <a:buSzPts val="2000"/>
                        <a:buFont typeface="Courier New"/>
                        <a:buNone/>
                      </a:pPr>
                      <a:r>
                        <a:rPr lang="en-US" sz="2000" b="0" dirty="0">
                          <a:solidFill>
                            <a:schemeClr val="dk1"/>
                          </a:solidFill>
                          <a:latin typeface="Courier New"/>
                          <a:ea typeface="Courier New"/>
                          <a:cs typeface="Courier New"/>
                          <a:sym typeface="Courier New"/>
                        </a:rPr>
                        <a:t>G</a:t>
                      </a:r>
                      <a:endParaRPr dirty="0"/>
                    </a:p>
                  </a:txBody>
                  <a:tcPr marL="91450" marR="91450" marT="45725" marB="45725"/>
                </a:tc>
                <a:tc>
                  <a:txBody>
                    <a:bodyPr/>
                    <a:lstStyle/>
                    <a:p>
                      <a:pPr marL="0" marR="0" lvl="0" indent="0" algn="l" rtl="0">
                        <a:lnSpc>
                          <a:spcPct val="100000"/>
                        </a:lnSpc>
                        <a:spcBef>
                          <a:spcPts val="0"/>
                        </a:spcBef>
                        <a:spcAft>
                          <a:spcPts val="0"/>
                        </a:spcAft>
                        <a:buClr>
                          <a:schemeClr val="dk1"/>
                        </a:buClr>
                        <a:buSzPts val="2000"/>
                        <a:buFont typeface="Courier New"/>
                        <a:buNone/>
                      </a:pPr>
                      <a:r>
                        <a:rPr lang="en-US" sz="2000" b="0">
                          <a:solidFill>
                            <a:schemeClr val="dk1"/>
                          </a:solidFill>
                          <a:latin typeface="Courier New"/>
                          <a:ea typeface="Courier New"/>
                          <a:cs typeface="Courier New"/>
                          <a:sym typeface="Courier New"/>
                        </a:rPr>
                        <a:t>C</a:t>
                      </a:r>
                      <a:endParaRPr/>
                    </a:p>
                  </a:txBody>
                  <a:tcPr marL="91450" marR="91450" marT="45725" marB="45725"/>
                </a:tc>
                <a:tc>
                  <a:txBody>
                    <a:bodyPr/>
                    <a:lstStyle/>
                    <a:p>
                      <a:pPr marL="0" marR="0" lvl="0" indent="0" algn="l" rtl="0">
                        <a:spcBef>
                          <a:spcPts val="0"/>
                        </a:spcBef>
                        <a:spcAft>
                          <a:spcPts val="0"/>
                        </a:spcAft>
                        <a:buNone/>
                      </a:pPr>
                      <a:r>
                        <a:rPr lang="en-US" sz="2000" b="0">
                          <a:solidFill>
                            <a:schemeClr val="dk1"/>
                          </a:solidFill>
                          <a:latin typeface="Courier New"/>
                          <a:ea typeface="Courier New"/>
                          <a:cs typeface="Courier New"/>
                          <a:sym typeface="Courier New"/>
                        </a:rPr>
                        <a:t>C</a:t>
                      </a:r>
                      <a:endParaRPr/>
                    </a:p>
                  </a:txBody>
                  <a:tcPr marL="91450" marR="91450" marT="45725" marB="45725"/>
                </a:tc>
                <a:tc>
                  <a:txBody>
                    <a:bodyPr/>
                    <a:lstStyle/>
                    <a:p>
                      <a:pPr marL="0" marR="0" lvl="0" indent="0" algn="l" rtl="0">
                        <a:lnSpc>
                          <a:spcPct val="100000"/>
                        </a:lnSpc>
                        <a:spcBef>
                          <a:spcPts val="0"/>
                        </a:spcBef>
                        <a:spcAft>
                          <a:spcPts val="0"/>
                        </a:spcAft>
                        <a:buClr>
                          <a:schemeClr val="dk1"/>
                        </a:buClr>
                        <a:buSzPts val="2000"/>
                        <a:buFont typeface="Courier New"/>
                        <a:buNone/>
                      </a:pPr>
                      <a:r>
                        <a:rPr lang="en-US" sz="2000" b="0">
                          <a:solidFill>
                            <a:schemeClr val="dk1"/>
                          </a:solidFill>
                          <a:latin typeface="Courier New"/>
                          <a:ea typeface="Courier New"/>
                          <a:cs typeface="Courier New"/>
                          <a:sym typeface="Courier New"/>
                        </a:rPr>
                        <a:t>A</a:t>
                      </a:r>
                      <a:endParaRPr/>
                    </a:p>
                  </a:txBody>
                  <a:tcPr marL="91450" marR="91450" marT="45725" marB="45725"/>
                </a:tc>
                <a:tc>
                  <a:txBody>
                    <a:bodyPr/>
                    <a:lstStyle/>
                    <a:p>
                      <a:pPr marL="0" marR="0" lvl="0" indent="0" algn="l" rtl="0">
                        <a:spcBef>
                          <a:spcPts val="0"/>
                        </a:spcBef>
                        <a:spcAft>
                          <a:spcPts val="0"/>
                        </a:spcAft>
                        <a:buNone/>
                      </a:pPr>
                      <a:r>
                        <a:rPr lang="en-US" sz="2000" b="0">
                          <a:solidFill>
                            <a:schemeClr val="dk1"/>
                          </a:solidFill>
                          <a:latin typeface="Courier New"/>
                          <a:ea typeface="Courier New"/>
                          <a:cs typeface="Courier New"/>
                          <a:sym typeface="Courier New"/>
                        </a:rPr>
                        <a:t>G</a:t>
                      </a:r>
                      <a:endParaRPr/>
                    </a:p>
                  </a:txBody>
                  <a:tcPr marL="91450" marR="91450" marT="45725" marB="45725"/>
                </a:tc>
                <a:tc>
                  <a:txBody>
                    <a:bodyPr/>
                    <a:lstStyle/>
                    <a:p>
                      <a:pPr marL="0" marR="0" lvl="0" indent="0" algn="l" rtl="0">
                        <a:spcBef>
                          <a:spcPts val="0"/>
                        </a:spcBef>
                        <a:spcAft>
                          <a:spcPts val="0"/>
                        </a:spcAft>
                        <a:buNone/>
                      </a:pPr>
                      <a:r>
                        <a:rPr lang="en-US" sz="2000" b="0">
                          <a:solidFill>
                            <a:schemeClr val="dk1"/>
                          </a:solidFill>
                          <a:latin typeface="Courier New"/>
                          <a:ea typeface="Courier New"/>
                          <a:cs typeface="Courier New"/>
                          <a:sym typeface="Courier New"/>
                        </a:rPr>
                        <a:t>C</a:t>
                      </a:r>
                      <a:endParaRPr/>
                    </a:p>
                  </a:txBody>
                  <a:tcPr marL="91450" marR="91450" marT="45725" marB="45725"/>
                </a:tc>
                <a:tc>
                  <a:txBody>
                    <a:bodyPr/>
                    <a:lstStyle/>
                    <a:p>
                      <a:pPr marL="0" marR="0" lvl="0" indent="0" algn="l" rtl="0">
                        <a:spcBef>
                          <a:spcPts val="0"/>
                        </a:spcBef>
                        <a:spcAft>
                          <a:spcPts val="0"/>
                        </a:spcAft>
                        <a:buNone/>
                      </a:pPr>
                      <a:r>
                        <a:rPr lang="en-US" sz="2000" b="0">
                          <a:solidFill>
                            <a:schemeClr val="dk1"/>
                          </a:solidFill>
                          <a:latin typeface="Courier New"/>
                          <a:ea typeface="Courier New"/>
                          <a:cs typeface="Courier New"/>
                          <a:sym typeface="Courier New"/>
                        </a:rPr>
                        <a:t>T</a:t>
                      </a:r>
                      <a:endParaRPr/>
                    </a:p>
                  </a:txBody>
                  <a:tcPr marL="91450" marR="91450" marT="45725" marB="45725"/>
                </a:tc>
                <a:tc>
                  <a:txBody>
                    <a:bodyPr/>
                    <a:lstStyle/>
                    <a:p>
                      <a:pPr marL="0" marR="0" lvl="0" indent="0" algn="l" rtl="0">
                        <a:spcBef>
                          <a:spcPts val="0"/>
                        </a:spcBef>
                        <a:spcAft>
                          <a:spcPts val="0"/>
                        </a:spcAft>
                        <a:buNone/>
                      </a:pPr>
                      <a:r>
                        <a:rPr lang="en-US" sz="2000" b="0">
                          <a:solidFill>
                            <a:schemeClr val="dk1"/>
                          </a:solidFill>
                          <a:latin typeface="Courier New"/>
                          <a:ea typeface="Courier New"/>
                          <a:cs typeface="Courier New"/>
                          <a:sym typeface="Courier New"/>
                        </a:rPr>
                        <a:t>A</a:t>
                      </a:r>
                      <a:endParaRPr/>
                    </a:p>
                  </a:txBody>
                  <a:tcPr marL="91450" marR="91450" marT="45725" marB="45725"/>
                </a:tc>
                <a:extLst>
                  <a:ext uri="{0D108BD9-81ED-4DB2-BD59-A6C34878D82A}">
                    <a16:rowId xmlns:a16="http://schemas.microsoft.com/office/drawing/2014/main" val="10003"/>
                  </a:ext>
                </a:extLst>
              </a:tr>
              <a:tr h="425250">
                <a:tc>
                  <a:txBody>
                    <a:bodyPr/>
                    <a:lstStyle/>
                    <a:p>
                      <a:pPr marL="0" marR="0" lvl="0" indent="0" algn="l" rtl="0">
                        <a:spcBef>
                          <a:spcPts val="0"/>
                        </a:spcBef>
                        <a:spcAft>
                          <a:spcPts val="0"/>
                        </a:spcAft>
                        <a:buNone/>
                      </a:pPr>
                      <a:r>
                        <a:rPr lang="en-US" sz="2000" b="0">
                          <a:solidFill>
                            <a:schemeClr val="dk1"/>
                          </a:solidFill>
                          <a:latin typeface="Courier New"/>
                          <a:ea typeface="Courier New"/>
                          <a:cs typeface="Courier New"/>
                          <a:sym typeface="Courier New"/>
                        </a:rPr>
                        <a:t>G</a:t>
                      </a:r>
                      <a:endParaRPr/>
                    </a:p>
                  </a:txBody>
                  <a:tcPr marL="91450" marR="91450" marT="45725" marB="45725"/>
                </a:tc>
                <a:tc>
                  <a:txBody>
                    <a:bodyPr/>
                    <a:lstStyle/>
                    <a:p>
                      <a:pPr marL="0" marR="0" lvl="0" indent="0" algn="l" rtl="0">
                        <a:lnSpc>
                          <a:spcPct val="100000"/>
                        </a:lnSpc>
                        <a:spcBef>
                          <a:spcPts val="0"/>
                        </a:spcBef>
                        <a:spcAft>
                          <a:spcPts val="0"/>
                        </a:spcAft>
                        <a:buClr>
                          <a:srgbClr val="FF0000"/>
                        </a:buClr>
                        <a:buSzPts val="2000"/>
                        <a:buFont typeface="Courier New"/>
                        <a:buNone/>
                      </a:pPr>
                      <a:r>
                        <a:rPr lang="en-US" sz="2000" b="1">
                          <a:solidFill>
                            <a:srgbClr val="FF0000"/>
                          </a:solidFill>
                          <a:latin typeface="Courier New"/>
                          <a:ea typeface="Courier New"/>
                          <a:cs typeface="Courier New"/>
                          <a:sym typeface="Courier New"/>
                        </a:rPr>
                        <a:t>G</a:t>
                      </a:r>
                      <a:endParaRPr/>
                    </a:p>
                  </a:txBody>
                  <a:tcPr marL="91450" marR="91450" marT="45725" marB="45725"/>
                </a:tc>
                <a:tc>
                  <a:txBody>
                    <a:bodyPr/>
                    <a:lstStyle/>
                    <a:p>
                      <a:pPr marL="0" marR="0" lvl="0" indent="0" algn="l" rtl="0">
                        <a:lnSpc>
                          <a:spcPct val="100000"/>
                        </a:lnSpc>
                        <a:spcBef>
                          <a:spcPts val="0"/>
                        </a:spcBef>
                        <a:spcAft>
                          <a:spcPts val="0"/>
                        </a:spcAft>
                        <a:buClr>
                          <a:schemeClr val="dk1"/>
                        </a:buClr>
                        <a:buSzPts val="2000"/>
                        <a:buFont typeface="Courier New"/>
                        <a:buNone/>
                      </a:pPr>
                      <a:r>
                        <a:rPr lang="en-US" sz="2000" b="0">
                          <a:solidFill>
                            <a:schemeClr val="dk1"/>
                          </a:solidFill>
                          <a:latin typeface="Courier New"/>
                          <a:ea typeface="Courier New"/>
                          <a:cs typeface="Courier New"/>
                          <a:sym typeface="Courier New"/>
                        </a:rPr>
                        <a:t>G</a:t>
                      </a:r>
                      <a:endParaRPr/>
                    </a:p>
                  </a:txBody>
                  <a:tcPr marL="91450" marR="91450" marT="45725" marB="45725"/>
                </a:tc>
                <a:tc>
                  <a:txBody>
                    <a:bodyPr/>
                    <a:lstStyle/>
                    <a:p>
                      <a:pPr marL="0" marR="0" lvl="0" indent="0" algn="l" rtl="0">
                        <a:lnSpc>
                          <a:spcPct val="100000"/>
                        </a:lnSpc>
                        <a:spcBef>
                          <a:spcPts val="0"/>
                        </a:spcBef>
                        <a:spcAft>
                          <a:spcPts val="0"/>
                        </a:spcAft>
                        <a:buClr>
                          <a:schemeClr val="dk1"/>
                        </a:buClr>
                        <a:buSzPts val="2000"/>
                        <a:buFont typeface="Courier New"/>
                        <a:buNone/>
                      </a:pPr>
                      <a:r>
                        <a:rPr lang="en-US" sz="2000" b="0">
                          <a:solidFill>
                            <a:schemeClr val="dk1"/>
                          </a:solidFill>
                          <a:latin typeface="Courier New"/>
                          <a:ea typeface="Courier New"/>
                          <a:cs typeface="Courier New"/>
                          <a:sym typeface="Courier New"/>
                        </a:rPr>
                        <a:t>C</a:t>
                      </a:r>
                      <a:endParaRPr/>
                    </a:p>
                  </a:txBody>
                  <a:tcPr marL="91450" marR="91450" marT="45725" marB="45725"/>
                </a:tc>
                <a:tc>
                  <a:txBody>
                    <a:bodyPr/>
                    <a:lstStyle/>
                    <a:p>
                      <a:pPr marL="0" marR="0" lvl="0" indent="0" algn="l" rtl="0">
                        <a:spcBef>
                          <a:spcPts val="0"/>
                        </a:spcBef>
                        <a:spcAft>
                          <a:spcPts val="0"/>
                        </a:spcAft>
                        <a:buNone/>
                      </a:pPr>
                      <a:r>
                        <a:rPr lang="en-US" sz="2000" b="0">
                          <a:solidFill>
                            <a:schemeClr val="dk1"/>
                          </a:solidFill>
                          <a:latin typeface="Courier New"/>
                          <a:ea typeface="Courier New"/>
                          <a:cs typeface="Courier New"/>
                          <a:sym typeface="Courier New"/>
                        </a:rPr>
                        <a:t>C</a:t>
                      </a:r>
                      <a:endParaRPr/>
                    </a:p>
                  </a:txBody>
                  <a:tcPr marL="91450" marR="91450" marT="45725" marB="45725"/>
                </a:tc>
                <a:tc>
                  <a:txBody>
                    <a:bodyPr/>
                    <a:lstStyle/>
                    <a:p>
                      <a:pPr marL="0" marR="0" lvl="0" indent="0" algn="l" rtl="0">
                        <a:lnSpc>
                          <a:spcPct val="100000"/>
                        </a:lnSpc>
                        <a:spcBef>
                          <a:spcPts val="0"/>
                        </a:spcBef>
                        <a:spcAft>
                          <a:spcPts val="0"/>
                        </a:spcAft>
                        <a:buClr>
                          <a:schemeClr val="dk1"/>
                        </a:buClr>
                        <a:buSzPts val="2000"/>
                        <a:buFont typeface="Courier New"/>
                        <a:buNone/>
                      </a:pPr>
                      <a:r>
                        <a:rPr lang="en-US" sz="2000" b="0">
                          <a:solidFill>
                            <a:schemeClr val="dk1"/>
                          </a:solidFill>
                          <a:latin typeface="Courier New"/>
                          <a:ea typeface="Courier New"/>
                          <a:cs typeface="Courier New"/>
                          <a:sym typeface="Courier New"/>
                        </a:rPr>
                        <a:t>A</a:t>
                      </a:r>
                      <a:endParaRPr/>
                    </a:p>
                  </a:txBody>
                  <a:tcPr marL="91450" marR="91450" marT="45725" marB="45725"/>
                </a:tc>
                <a:tc>
                  <a:txBody>
                    <a:bodyPr/>
                    <a:lstStyle/>
                    <a:p>
                      <a:pPr marL="0" marR="0" lvl="0" indent="0" algn="l" rtl="0">
                        <a:spcBef>
                          <a:spcPts val="0"/>
                        </a:spcBef>
                        <a:spcAft>
                          <a:spcPts val="0"/>
                        </a:spcAft>
                        <a:buNone/>
                      </a:pPr>
                      <a:r>
                        <a:rPr lang="en-US" sz="2000" b="0">
                          <a:solidFill>
                            <a:schemeClr val="dk1"/>
                          </a:solidFill>
                          <a:latin typeface="Courier New"/>
                          <a:ea typeface="Courier New"/>
                          <a:cs typeface="Courier New"/>
                          <a:sym typeface="Courier New"/>
                        </a:rPr>
                        <a:t>G</a:t>
                      </a:r>
                      <a:endParaRPr/>
                    </a:p>
                  </a:txBody>
                  <a:tcPr marL="91450" marR="91450" marT="45725" marB="45725"/>
                </a:tc>
                <a:tc>
                  <a:txBody>
                    <a:bodyPr/>
                    <a:lstStyle/>
                    <a:p>
                      <a:pPr marL="0" marR="0" lvl="0" indent="0" algn="l" rtl="0">
                        <a:spcBef>
                          <a:spcPts val="0"/>
                        </a:spcBef>
                        <a:spcAft>
                          <a:spcPts val="0"/>
                        </a:spcAft>
                        <a:buNone/>
                      </a:pPr>
                      <a:r>
                        <a:rPr lang="en-US" sz="2000" b="0">
                          <a:solidFill>
                            <a:schemeClr val="dk1"/>
                          </a:solidFill>
                          <a:latin typeface="Courier New"/>
                          <a:ea typeface="Courier New"/>
                          <a:cs typeface="Courier New"/>
                          <a:sym typeface="Courier New"/>
                        </a:rPr>
                        <a:t>C</a:t>
                      </a:r>
                      <a:endParaRPr/>
                    </a:p>
                  </a:txBody>
                  <a:tcPr marL="91450" marR="91450" marT="45725" marB="45725"/>
                </a:tc>
                <a:tc>
                  <a:txBody>
                    <a:bodyPr/>
                    <a:lstStyle/>
                    <a:p>
                      <a:pPr marL="0" marR="0" lvl="0" indent="0" algn="l" rtl="0">
                        <a:spcBef>
                          <a:spcPts val="0"/>
                        </a:spcBef>
                        <a:spcAft>
                          <a:spcPts val="0"/>
                        </a:spcAft>
                        <a:buNone/>
                      </a:pPr>
                      <a:r>
                        <a:rPr lang="en-US" sz="2000" b="0">
                          <a:solidFill>
                            <a:schemeClr val="dk1"/>
                          </a:solidFill>
                          <a:latin typeface="Courier New"/>
                          <a:ea typeface="Courier New"/>
                          <a:cs typeface="Courier New"/>
                          <a:sym typeface="Courier New"/>
                        </a:rPr>
                        <a:t>T</a:t>
                      </a:r>
                      <a:endParaRPr/>
                    </a:p>
                  </a:txBody>
                  <a:tcPr marL="91450" marR="91450" marT="45725" marB="45725"/>
                </a:tc>
                <a:tc>
                  <a:txBody>
                    <a:bodyPr/>
                    <a:lstStyle/>
                    <a:p>
                      <a:pPr marL="0" marR="0" lvl="0" indent="0" algn="l" rtl="0">
                        <a:spcBef>
                          <a:spcPts val="0"/>
                        </a:spcBef>
                        <a:spcAft>
                          <a:spcPts val="0"/>
                        </a:spcAft>
                        <a:buNone/>
                      </a:pPr>
                      <a:r>
                        <a:rPr lang="en-US" sz="2000" b="0">
                          <a:solidFill>
                            <a:schemeClr val="dk1"/>
                          </a:solidFill>
                          <a:latin typeface="Courier New"/>
                          <a:ea typeface="Courier New"/>
                          <a:cs typeface="Courier New"/>
                          <a:sym typeface="Courier New"/>
                        </a:rPr>
                        <a:t>A</a:t>
                      </a:r>
                      <a:endParaRPr/>
                    </a:p>
                  </a:txBody>
                  <a:tcPr marL="91450" marR="91450" marT="45725" marB="45725"/>
                </a:tc>
                <a:extLst>
                  <a:ext uri="{0D108BD9-81ED-4DB2-BD59-A6C34878D82A}">
                    <a16:rowId xmlns:a16="http://schemas.microsoft.com/office/drawing/2014/main" val="10004"/>
                  </a:ext>
                </a:extLst>
              </a:tr>
              <a:tr h="425250">
                <a:tc>
                  <a:txBody>
                    <a:bodyPr/>
                    <a:lstStyle/>
                    <a:p>
                      <a:pPr marL="0" marR="0" lvl="0" indent="0" algn="l" rtl="0">
                        <a:lnSpc>
                          <a:spcPct val="100000"/>
                        </a:lnSpc>
                        <a:spcBef>
                          <a:spcPts val="0"/>
                        </a:spcBef>
                        <a:spcAft>
                          <a:spcPts val="0"/>
                        </a:spcAft>
                        <a:buClr>
                          <a:schemeClr val="dk1"/>
                        </a:buClr>
                        <a:buSzPts val="2000"/>
                        <a:buFont typeface="Courier New"/>
                        <a:buNone/>
                      </a:pPr>
                      <a:r>
                        <a:rPr lang="en-US" sz="2000" b="0">
                          <a:solidFill>
                            <a:schemeClr val="dk1"/>
                          </a:solidFill>
                          <a:latin typeface="Courier New"/>
                          <a:ea typeface="Courier New"/>
                          <a:cs typeface="Courier New"/>
                          <a:sym typeface="Courier New"/>
                        </a:rPr>
                        <a:t>A</a:t>
                      </a:r>
                      <a:endParaRPr/>
                    </a:p>
                  </a:txBody>
                  <a:tcPr marL="91450" marR="91450" marT="45725" marB="45725"/>
                </a:tc>
                <a:tc>
                  <a:txBody>
                    <a:bodyPr/>
                    <a:lstStyle/>
                    <a:p>
                      <a:pPr marL="0" marR="0" lvl="0" indent="0" algn="l" rtl="0">
                        <a:spcBef>
                          <a:spcPts val="0"/>
                        </a:spcBef>
                        <a:spcAft>
                          <a:spcPts val="0"/>
                        </a:spcAft>
                        <a:buNone/>
                      </a:pPr>
                      <a:r>
                        <a:rPr lang="en-US" sz="2000" b="1">
                          <a:solidFill>
                            <a:srgbClr val="FF0000"/>
                          </a:solidFill>
                          <a:latin typeface="Courier New"/>
                          <a:ea typeface="Courier New"/>
                          <a:cs typeface="Courier New"/>
                          <a:sym typeface="Courier New"/>
                        </a:rPr>
                        <a:t>T</a:t>
                      </a:r>
                      <a:endParaRPr/>
                    </a:p>
                  </a:txBody>
                  <a:tcPr marL="91450" marR="91450" marT="45725" marB="45725"/>
                </a:tc>
                <a:tc>
                  <a:txBody>
                    <a:bodyPr/>
                    <a:lstStyle/>
                    <a:p>
                      <a:pPr marL="0" marR="0" lvl="0" indent="0" algn="l" rtl="0">
                        <a:lnSpc>
                          <a:spcPct val="100000"/>
                        </a:lnSpc>
                        <a:spcBef>
                          <a:spcPts val="0"/>
                        </a:spcBef>
                        <a:spcAft>
                          <a:spcPts val="0"/>
                        </a:spcAft>
                        <a:buClr>
                          <a:schemeClr val="dk1"/>
                        </a:buClr>
                        <a:buSzPts val="2000"/>
                        <a:buFont typeface="Courier New"/>
                        <a:buNone/>
                      </a:pPr>
                      <a:r>
                        <a:rPr lang="en-US" sz="2000" b="0">
                          <a:solidFill>
                            <a:schemeClr val="dk1"/>
                          </a:solidFill>
                          <a:latin typeface="Courier New"/>
                          <a:ea typeface="Courier New"/>
                          <a:cs typeface="Courier New"/>
                          <a:sym typeface="Courier New"/>
                        </a:rPr>
                        <a:t>G</a:t>
                      </a:r>
                      <a:endParaRPr/>
                    </a:p>
                  </a:txBody>
                  <a:tcPr marL="91450" marR="91450" marT="45725" marB="45725"/>
                </a:tc>
                <a:tc>
                  <a:txBody>
                    <a:bodyPr/>
                    <a:lstStyle/>
                    <a:p>
                      <a:pPr marL="0" marR="0" lvl="0" indent="0" algn="l" rtl="0">
                        <a:lnSpc>
                          <a:spcPct val="100000"/>
                        </a:lnSpc>
                        <a:spcBef>
                          <a:spcPts val="0"/>
                        </a:spcBef>
                        <a:spcAft>
                          <a:spcPts val="0"/>
                        </a:spcAft>
                        <a:buClr>
                          <a:schemeClr val="dk1"/>
                        </a:buClr>
                        <a:buSzPts val="2000"/>
                        <a:buFont typeface="Courier New"/>
                        <a:buNone/>
                      </a:pPr>
                      <a:r>
                        <a:rPr lang="en-US" sz="2000" b="0">
                          <a:solidFill>
                            <a:schemeClr val="dk1"/>
                          </a:solidFill>
                          <a:latin typeface="Courier New"/>
                          <a:ea typeface="Courier New"/>
                          <a:cs typeface="Courier New"/>
                          <a:sym typeface="Courier New"/>
                        </a:rPr>
                        <a:t>C</a:t>
                      </a:r>
                      <a:endParaRPr/>
                    </a:p>
                  </a:txBody>
                  <a:tcPr marL="91450" marR="91450" marT="45725" marB="45725"/>
                </a:tc>
                <a:tc>
                  <a:txBody>
                    <a:bodyPr/>
                    <a:lstStyle/>
                    <a:p>
                      <a:pPr marL="0" marR="0" lvl="0" indent="0" algn="l" rtl="0">
                        <a:spcBef>
                          <a:spcPts val="0"/>
                        </a:spcBef>
                        <a:spcAft>
                          <a:spcPts val="0"/>
                        </a:spcAft>
                        <a:buNone/>
                      </a:pPr>
                      <a:r>
                        <a:rPr lang="en-US" sz="2000" b="0">
                          <a:solidFill>
                            <a:schemeClr val="dk1"/>
                          </a:solidFill>
                          <a:latin typeface="Courier New"/>
                          <a:ea typeface="Courier New"/>
                          <a:cs typeface="Courier New"/>
                          <a:sym typeface="Courier New"/>
                        </a:rPr>
                        <a:t>C</a:t>
                      </a:r>
                      <a:endParaRPr/>
                    </a:p>
                  </a:txBody>
                  <a:tcPr marL="91450" marR="91450" marT="45725" marB="45725"/>
                </a:tc>
                <a:tc>
                  <a:txBody>
                    <a:bodyPr/>
                    <a:lstStyle/>
                    <a:p>
                      <a:pPr marL="0" marR="0" lvl="0" indent="0" algn="l" rtl="0">
                        <a:lnSpc>
                          <a:spcPct val="100000"/>
                        </a:lnSpc>
                        <a:spcBef>
                          <a:spcPts val="0"/>
                        </a:spcBef>
                        <a:spcAft>
                          <a:spcPts val="0"/>
                        </a:spcAft>
                        <a:buClr>
                          <a:schemeClr val="dk1"/>
                        </a:buClr>
                        <a:buSzPts val="2000"/>
                        <a:buFont typeface="Courier New"/>
                        <a:buNone/>
                      </a:pPr>
                      <a:r>
                        <a:rPr lang="en-US" sz="2000" b="0">
                          <a:solidFill>
                            <a:schemeClr val="dk1"/>
                          </a:solidFill>
                          <a:latin typeface="Courier New"/>
                          <a:ea typeface="Courier New"/>
                          <a:cs typeface="Courier New"/>
                          <a:sym typeface="Courier New"/>
                        </a:rPr>
                        <a:t>A</a:t>
                      </a:r>
                      <a:endParaRPr/>
                    </a:p>
                  </a:txBody>
                  <a:tcPr marL="91450" marR="91450" marT="45725" marB="45725"/>
                </a:tc>
                <a:tc>
                  <a:txBody>
                    <a:bodyPr/>
                    <a:lstStyle/>
                    <a:p>
                      <a:pPr marL="0" marR="0" lvl="0" indent="0" algn="l" rtl="0">
                        <a:spcBef>
                          <a:spcPts val="0"/>
                        </a:spcBef>
                        <a:spcAft>
                          <a:spcPts val="0"/>
                        </a:spcAft>
                        <a:buNone/>
                      </a:pPr>
                      <a:r>
                        <a:rPr lang="en-US" sz="2000" b="0">
                          <a:solidFill>
                            <a:schemeClr val="dk1"/>
                          </a:solidFill>
                          <a:latin typeface="Courier New"/>
                          <a:ea typeface="Courier New"/>
                          <a:cs typeface="Courier New"/>
                          <a:sym typeface="Courier New"/>
                        </a:rPr>
                        <a:t>G</a:t>
                      </a:r>
                      <a:endParaRPr/>
                    </a:p>
                  </a:txBody>
                  <a:tcPr marL="91450" marR="91450" marT="45725" marB="45725"/>
                </a:tc>
                <a:tc>
                  <a:txBody>
                    <a:bodyPr/>
                    <a:lstStyle/>
                    <a:p>
                      <a:pPr marL="0" marR="0" lvl="0" indent="0" algn="l" rtl="0">
                        <a:spcBef>
                          <a:spcPts val="0"/>
                        </a:spcBef>
                        <a:spcAft>
                          <a:spcPts val="0"/>
                        </a:spcAft>
                        <a:buNone/>
                      </a:pPr>
                      <a:r>
                        <a:rPr lang="en-US" sz="2000" b="0">
                          <a:solidFill>
                            <a:schemeClr val="dk1"/>
                          </a:solidFill>
                          <a:latin typeface="Courier New"/>
                          <a:ea typeface="Courier New"/>
                          <a:cs typeface="Courier New"/>
                          <a:sym typeface="Courier New"/>
                        </a:rPr>
                        <a:t>C</a:t>
                      </a:r>
                      <a:endParaRPr/>
                    </a:p>
                  </a:txBody>
                  <a:tcPr marL="91450" marR="91450" marT="45725" marB="45725"/>
                </a:tc>
                <a:tc>
                  <a:txBody>
                    <a:bodyPr/>
                    <a:lstStyle/>
                    <a:p>
                      <a:pPr marL="0" marR="0" lvl="0" indent="0" algn="l" rtl="0">
                        <a:spcBef>
                          <a:spcPts val="0"/>
                        </a:spcBef>
                        <a:spcAft>
                          <a:spcPts val="0"/>
                        </a:spcAft>
                        <a:buNone/>
                      </a:pPr>
                      <a:r>
                        <a:rPr lang="en-US" sz="2000" b="0">
                          <a:solidFill>
                            <a:schemeClr val="dk1"/>
                          </a:solidFill>
                          <a:latin typeface="Courier New"/>
                          <a:ea typeface="Courier New"/>
                          <a:cs typeface="Courier New"/>
                          <a:sym typeface="Courier New"/>
                        </a:rPr>
                        <a:t>T</a:t>
                      </a:r>
                      <a:endParaRPr/>
                    </a:p>
                  </a:txBody>
                  <a:tcPr marL="91450" marR="91450" marT="45725" marB="45725"/>
                </a:tc>
                <a:tc>
                  <a:txBody>
                    <a:bodyPr/>
                    <a:lstStyle/>
                    <a:p>
                      <a:pPr marL="0" marR="0" lvl="0" indent="0" algn="l" rtl="0">
                        <a:spcBef>
                          <a:spcPts val="0"/>
                        </a:spcBef>
                        <a:spcAft>
                          <a:spcPts val="0"/>
                        </a:spcAft>
                        <a:buNone/>
                      </a:pPr>
                      <a:r>
                        <a:rPr lang="en-US" sz="2000" b="0" dirty="0">
                          <a:solidFill>
                            <a:schemeClr val="dk1"/>
                          </a:solidFill>
                          <a:latin typeface="Courier New"/>
                          <a:ea typeface="Courier New"/>
                          <a:cs typeface="Courier New"/>
                          <a:sym typeface="Courier New"/>
                        </a:rPr>
                        <a:t>A</a:t>
                      </a:r>
                      <a:endParaRPr dirty="0"/>
                    </a:p>
                  </a:txBody>
                  <a:tcPr marL="91450" marR="91450" marT="45725" marB="45725"/>
                </a:tc>
                <a:extLst>
                  <a:ext uri="{0D108BD9-81ED-4DB2-BD59-A6C34878D82A}">
                    <a16:rowId xmlns:a16="http://schemas.microsoft.com/office/drawing/2014/main" val="10005"/>
                  </a:ext>
                </a:extLst>
              </a:tr>
            </a:tbl>
          </a:graphicData>
        </a:graphic>
      </p:graphicFrame>
      <p:pic>
        <p:nvPicPr>
          <p:cNvPr id="324" name="Google Shape;324;p8" descr="Graphical user interface&#10;&#10;Description automatically generated"/>
          <p:cNvPicPr preferRelativeResize="0"/>
          <p:nvPr/>
        </p:nvPicPr>
        <p:blipFill rotWithShape="1">
          <a:blip r:embed="rId3">
            <a:alphaModFix/>
          </a:blip>
          <a:srcRect l="16405" t="44638" r="1405" b="28324"/>
          <a:stretch/>
        </p:blipFill>
        <p:spPr>
          <a:xfrm>
            <a:off x="690170" y="3029915"/>
            <a:ext cx="7772721" cy="1652848"/>
          </a:xfrm>
          <a:prstGeom prst="rect">
            <a:avLst/>
          </a:prstGeom>
          <a:noFill/>
          <a:ln>
            <a:noFill/>
          </a:ln>
        </p:spPr>
      </p:pic>
      <p:sp>
        <p:nvSpPr>
          <p:cNvPr id="325" name="Google Shape;325;p8"/>
          <p:cNvSpPr txBox="1"/>
          <p:nvPr/>
        </p:nvSpPr>
        <p:spPr>
          <a:xfrm>
            <a:off x="770964" y="4713655"/>
            <a:ext cx="3408600" cy="276900"/>
          </a:xfrm>
          <a:prstGeom prst="rect">
            <a:avLst/>
          </a:prstGeom>
          <a:noFill/>
          <a:ln>
            <a:noFill/>
          </a:ln>
        </p:spPr>
        <p:txBody>
          <a:bodyPr spcFirstLastPara="1" wrap="square" lIns="91425" tIns="45700" rIns="91425" bIns="45700" anchor="t" anchorCtr="0">
            <a:spAutoFit/>
          </a:bodyPr>
          <a:lstStyle/>
          <a:p>
            <a:pPr marL="0" marR="0" lvl="0" indent="0" rtl="0">
              <a:spcBef>
                <a:spcPts val="0"/>
              </a:spcBef>
              <a:spcAft>
                <a:spcPts val="0"/>
              </a:spcAft>
              <a:buNone/>
            </a:pPr>
            <a:r>
              <a:rPr lang="en-US" sz="1200" dirty="0">
                <a:solidFill>
                  <a:schemeClr val="bg2"/>
                </a:solidFill>
                <a:latin typeface="Poppins"/>
                <a:ea typeface="Poppins"/>
                <a:cs typeface="Poppins"/>
                <a:sym typeface="Poppins"/>
              </a:rPr>
              <a:t>https://</a:t>
            </a:r>
            <a:r>
              <a:rPr lang="en-US" sz="1200" dirty="0" err="1">
                <a:solidFill>
                  <a:schemeClr val="bg2"/>
                </a:solidFill>
                <a:latin typeface="Poppins"/>
                <a:ea typeface="Poppins"/>
                <a:cs typeface="Poppins"/>
                <a:sym typeface="Poppins"/>
              </a:rPr>
              <a:t>nextstrain.org</a:t>
            </a:r>
            <a:r>
              <a:rPr lang="en-US" sz="1200" dirty="0">
                <a:solidFill>
                  <a:schemeClr val="bg2"/>
                </a:solidFill>
                <a:latin typeface="Poppins"/>
                <a:ea typeface="Poppins"/>
                <a:cs typeface="Poppins"/>
                <a:sym typeface="Poppins"/>
              </a:rPr>
              <a:t>/</a:t>
            </a:r>
            <a:r>
              <a:rPr lang="en-US" sz="1200" dirty="0" err="1">
                <a:solidFill>
                  <a:schemeClr val="bg2"/>
                </a:solidFill>
                <a:latin typeface="Poppins"/>
                <a:ea typeface="Poppins"/>
                <a:cs typeface="Poppins"/>
                <a:sym typeface="Poppins"/>
              </a:rPr>
              <a:t>ncov</a:t>
            </a:r>
            <a:r>
              <a:rPr lang="en-US" sz="1200" dirty="0">
                <a:solidFill>
                  <a:schemeClr val="bg2"/>
                </a:solidFill>
                <a:latin typeface="Poppins"/>
                <a:ea typeface="Poppins"/>
                <a:cs typeface="Poppins"/>
                <a:sym typeface="Poppins"/>
              </a:rPr>
              <a:t>/</a:t>
            </a:r>
            <a:r>
              <a:rPr lang="en-US" sz="1200" dirty="0" err="1">
                <a:solidFill>
                  <a:schemeClr val="bg2"/>
                </a:solidFill>
                <a:latin typeface="Poppins"/>
                <a:ea typeface="Poppins"/>
                <a:cs typeface="Poppins"/>
                <a:sym typeface="Poppins"/>
              </a:rPr>
              <a:t>gisaid</a:t>
            </a:r>
            <a:r>
              <a:rPr lang="en-US" sz="1200" dirty="0">
                <a:solidFill>
                  <a:schemeClr val="bg2"/>
                </a:solidFill>
                <a:latin typeface="Poppins"/>
                <a:ea typeface="Poppins"/>
                <a:cs typeface="Poppins"/>
                <a:sym typeface="Poppins"/>
              </a:rPr>
              <a:t>/global</a:t>
            </a:r>
            <a:endParaRPr dirty="0">
              <a:solidFill>
                <a:schemeClr val="bg2"/>
              </a:solidFill>
            </a:endParaRPr>
          </a:p>
        </p:txBody>
      </p:sp>
      <p:sp>
        <p:nvSpPr>
          <p:cNvPr id="326" name="Google Shape;326;p8"/>
          <p:cNvSpPr/>
          <p:nvPr/>
        </p:nvSpPr>
        <p:spPr>
          <a:xfrm>
            <a:off x="756324" y="1988929"/>
            <a:ext cx="6846480" cy="40006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dirty="0">
                <a:solidFill>
                  <a:srgbClr val="595959"/>
                </a:solidFill>
                <a:latin typeface="Poppins"/>
                <a:ea typeface="Poppins"/>
                <a:cs typeface="Poppins"/>
                <a:sym typeface="Poppins"/>
              </a:rPr>
              <a:t>Different selection processes acts on different sites</a:t>
            </a:r>
            <a:endParaRPr dirty="0"/>
          </a:p>
        </p:txBody>
      </p:sp>
      <p:sp>
        <p:nvSpPr>
          <p:cNvPr id="327" name="Google Shape;327;p8"/>
          <p:cNvSpPr/>
          <p:nvPr/>
        </p:nvSpPr>
        <p:spPr>
          <a:xfrm>
            <a:off x="8809499" y="1988864"/>
            <a:ext cx="2784300" cy="400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a:solidFill>
                  <a:srgbClr val="595959"/>
                </a:solidFill>
                <a:latin typeface="Poppins"/>
                <a:ea typeface="Poppins"/>
                <a:cs typeface="Poppins"/>
                <a:sym typeface="Poppins"/>
              </a:rPr>
              <a:t>Site 1 evolves fast</a:t>
            </a:r>
            <a:endParaRPr sz="2000">
              <a:solidFill>
                <a:srgbClr val="595959"/>
              </a:solidFill>
              <a:latin typeface="Poppins"/>
              <a:ea typeface="Poppins"/>
              <a:cs typeface="Poppins"/>
              <a:sym typeface="Poppins"/>
            </a:endParaRPr>
          </a:p>
        </p:txBody>
      </p:sp>
      <p:grpSp>
        <p:nvGrpSpPr>
          <p:cNvPr id="328" name="Google Shape;328;p8"/>
          <p:cNvGrpSpPr/>
          <p:nvPr/>
        </p:nvGrpSpPr>
        <p:grpSpPr>
          <a:xfrm>
            <a:off x="6288306" y="3158169"/>
            <a:ext cx="198037" cy="1413820"/>
            <a:chOff x="6011628" y="1908313"/>
            <a:chExt cx="449268" cy="1837800"/>
          </a:xfrm>
        </p:grpSpPr>
        <p:cxnSp>
          <p:nvCxnSpPr>
            <p:cNvPr id="329" name="Google Shape;329;p8"/>
            <p:cNvCxnSpPr/>
            <p:nvPr/>
          </p:nvCxnSpPr>
          <p:spPr>
            <a:xfrm>
              <a:off x="6023796" y="1908313"/>
              <a:ext cx="0" cy="1828800"/>
            </a:xfrm>
            <a:prstGeom prst="straightConnector1">
              <a:avLst/>
            </a:prstGeom>
            <a:noFill/>
            <a:ln w="31750" cap="flat" cmpd="sng">
              <a:solidFill>
                <a:srgbClr val="FF0000"/>
              </a:solidFill>
              <a:prstDash val="solid"/>
              <a:round/>
              <a:headEnd type="none" w="sm" len="sm"/>
              <a:tailEnd type="none" w="sm" len="sm"/>
            </a:ln>
          </p:spPr>
        </p:cxnSp>
        <p:cxnSp>
          <p:nvCxnSpPr>
            <p:cNvPr id="330" name="Google Shape;330;p8"/>
            <p:cNvCxnSpPr/>
            <p:nvPr/>
          </p:nvCxnSpPr>
          <p:spPr>
            <a:xfrm>
              <a:off x="6459591" y="1908313"/>
              <a:ext cx="0" cy="1837800"/>
            </a:xfrm>
            <a:prstGeom prst="straightConnector1">
              <a:avLst/>
            </a:prstGeom>
            <a:noFill/>
            <a:ln w="31750" cap="flat" cmpd="sng">
              <a:solidFill>
                <a:srgbClr val="FF0000"/>
              </a:solidFill>
              <a:prstDash val="solid"/>
              <a:round/>
              <a:headEnd type="none" w="sm" len="sm"/>
              <a:tailEnd type="none" w="sm" len="sm"/>
            </a:ln>
          </p:spPr>
        </p:cxnSp>
        <p:cxnSp>
          <p:nvCxnSpPr>
            <p:cNvPr id="331" name="Google Shape;331;p8"/>
            <p:cNvCxnSpPr/>
            <p:nvPr/>
          </p:nvCxnSpPr>
          <p:spPr>
            <a:xfrm>
              <a:off x="6023796" y="1918553"/>
              <a:ext cx="437100" cy="0"/>
            </a:xfrm>
            <a:prstGeom prst="straightConnector1">
              <a:avLst/>
            </a:prstGeom>
            <a:noFill/>
            <a:ln w="31750" cap="flat" cmpd="sng">
              <a:solidFill>
                <a:srgbClr val="FF0000"/>
              </a:solidFill>
              <a:prstDash val="solid"/>
              <a:round/>
              <a:headEnd type="none" w="sm" len="sm"/>
              <a:tailEnd type="none" w="sm" len="sm"/>
            </a:ln>
          </p:spPr>
        </p:cxnSp>
        <p:cxnSp>
          <p:nvCxnSpPr>
            <p:cNvPr id="332" name="Google Shape;332;p8"/>
            <p:cNvCxnSpPr/>
            <p:nvPr/>
          </p:nvCxnSpPr>
          <p:spPr>
            <a:xfrm>
              <a:off x="6011628" y="3741091"/>
              <a:ext cx="437100" cy="0"/>
            </a:xfrm>
            <a:prstGeom prst="straightConnector1">
              <a:avLst/>
            </a:prstGeom>
            <a:noFill/>
            <a:ln w="31750" cap="flat" cmpd="sng">
              <a:solidFill>
                <a:srgbClr val="FF0000"/>
              </a:solidFill>
              <a:prstDash val="solid"/>
              <a:round/>
              <a:headEnd type="none" w="sm" len="sm"/>
              <a:tailEnd type="none" w="sm" len="sm"/>
            </a:ln>
          </p:spPr>
        </p:cxnSp>
      </p:grpSp>
      <p:sp>
        <p:nvSpPr>
          <p:cNvPr id="3" name="Title 2">
            <a:extLst>
              <a:ext uri="{FF2B5EF4-FFF2-40B4-BE49-F238E27FC236}">
                <a16:creationId xmlns:a16="http://schemas.microsoft.com/office/drawing/2014/main" id="{45B7E632-BAA9-9BDD-5721-8168A432250D}"/>
              </a:ext>
            </a:extLst>
          </p:cNvPr>
          <p:cNvSpPr>
            <a:spLocks noGrp="1"/>
          </p:cNvSpPr>
          <p:nvPr>
            <p:ph type="title"/>
          </p:nvPr>
        </p:nvSpPr>
        <p:spPr/>
        <p:txBody>
          <a:bodyPr/>
          <a:lstStyle/>
          <a:p>
            <a:r>
              <a:rPr lang="en-US" dirty="0"/>
              <a:t>Allowing for rate heterogeneity</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graphicFrame>
        <p:nvGraphicFramePr>
          <p:cNvPr id="323" name="Google Shape;323;p8"/>
          <p:cNvGraphicFramePr/>
          <p:nvPr>
            <p:extLst>
              <p:ext uri="{D42A27DB-BD31-4B8C-83A1-F6EECF244321}">
                <p14:modId xmlns:p14="http://schemas.microsoft.com/office/powerpoint/2010/main" val="3619935510"/>
              </p:ext>
            </p:extLst>
          </p:nvPr>
        </p:nvGraphicFramePr>
        <p:xfrm>
          <a:off x="8775159" y="2572908"/>
          <a:ext cx="2853000" cy="2551500"/>
        </p:xfrm>
        <a:graphic>
          <a:graphicData uri="http://schemas.openxmlformats.org/drawingml/2006/table">
            <a:tbl>
              <a:tblPr firstRow="1" bandRow="1">
                <a:noFill/>
                <a:tableStyleId>{97B37B28-4002-4177-B1ED-E60D81943DD6}</a:tableStyleId>
              </a:tblPr>
              <a:tblGrid>
                <a:gridCol w="285300">
                  <a:extLst>
                    <a:ext uri="{9D8B030D-6E8A-4147-A177-3AD203B41FA5}">
                      <a16:colId xmlns:a16="http://schemas.microsoft.com/office/drawing/2014/main" val="20000"/>
                    </a:ext>
                  </a:extLst>
                </a:gridCol>
                <a:gridCol w="285300">
                  <a:extLst>
                    <a:ext uri="{9D8B030D-6E8A-4147-A177-3AD203B41FA5}">
                      <a16:colId xmlns:a16="http://schemas.microsoft.com/office/drawing/2014/main" val="20001"/>
                    </a:ext>
                  </a:extLst>
                </a:gridCol>
                <a:gridCol w="285300">
                  <a:extLst>
                    <a:ext uri="{9D8B030D-6E8A-4147-A177-3AD203B41FA5}">
                      <a16:colId xmlns:a16="http://schemas.microsoft.com/office/drawing/2014/main" val="20002"/>
                    </a:ext>
                  </a:extLst>
                </a:gridCol>
                <a:gridCol w="285300">
                  <a:extLst>
                    <a:ext uri="{9D8B030D-6E8A-4147-A177-3AD203B41FA5}">
                      <a16:colId xmlns:a16="http://schemas.microsoft.com/office/drawing/2014/main" val="20003"/>
                    </a:ext>
                  </a:extLst>
                </a:gridCol>
                <a:gridCol w="297375">
                  <a:extLst>
                    <a:ext uri="{9D8B030D-6E8A-4147-A177-3AD203B41FA5}">
                      <a16:colId xmlns:a16="http://schemas.microsoft.com/office/drawing/2014/main" val="20004"/>
                    </a:ext>
                  </a:extLst>
                </a:gridCol>
                <a:gridCol w="273225">
                  <a:extLst>
                    <a:ext uri="{9D8B030D-6E8A-4147-A177-3AD203B41FA5}">
                      <a16:colId xmlns:a16="http://schemas.microsoft.com/office/drawing/2014/main" val="20005"/>
                    </a:ext>
                  </a:extLst>
                </a:gridCol>
                <a:gridCol w="285300">
                  <a:extLst>
                    <a:ext uri="{9D8B030D-6E8A-4147-A177-3AD203B41FA5}">
                      <a16:colId xmlns:a16="http://schemas.microsoft.com/office/drawing/2014/main" val="20006"/>
                    </a:ext>
                  </a:extLst>
                </a:gridCol>
                <a:gridCol w="285300">
                  <a:extLst>
                    <a:ext uri="{9D8B030D-6E8A-4147-A177-3AD203B41FA5}">
                      <a16:colId xmlns:a16="http://schemas.microsoft.com/office/drawing/2014/main" val="20007"/>
                    </a:ext>
                  </a:extLst>
                </a:gridCol>
                <a:gridCol w="285300">
                  <a:extLst>
                    <a:ext uri="{9D8B030D-6E8A-4147-A177-3AD203B41FA5}">
                      <a16:colId xmlns:a16="http://schemas.microsoft.com/office/drawing/2014/main" val="20008"/>
                    </a:ext>
                  </a:extLst>
                </a:gridCol>
                <a:gridCol w="285300">
                  <a:extLst>
                    <a:ext uri="{9D8B030D-6E8A-4147-A177-3AD203B41FA5}">
                      <a16:colId xmlns:a16="http://schemas.microsoft.com/office/drawing/2014/main" val="20009"/>
                    </a:ext>
                  </a:extLst>
                </a:gridCol>
              </a:tblGrid>
              <a:tr h="425250">
                <a:tc>
                  <a:txBody>
                    <a:bodyPr/>
                    <a:lstStyle/>
                    <a:p>
                      <a:pPr marL="0" marR="0" lvl="0" indent="0" algn="l" rtl="0">
                        <a:spcBef>
                          <a:spcPts val="0"/>
                        </a:spcBef>
                        <a:spcAft>
                          <a:spcPts val="0"/>
                        </a:spcAft>
                        <a:buNone/>
                      </a:pPr>
                      <a:r>
                        <a:rPr lang="en-US" sz="2000" b="0" u="none" strike="noStrike" cap="none">
                          <a:solidFill>
                            <a:schemeClr val="dk1"/>
                          </a:solidFill>
                          <a:latin typeface="Courier New"/>
                          <a:ea typeface="Courier New"/>
                          <a:cs typeface="Courier New"/>
                          <a:sym typeface="Courier New"/>
                        </a:rPr>
                        <a:t>G</a:t>
                      </a:r>
                      <a:endParaRPr/>
                    </a:p>
                  </a:txBody>
                  <a:tcPr marL="91450" marR="91450" marT="45725" marB="45725"/>
                </a:tc>
                <a:tc>
                  <a:txBody>
                    <a:bodyPr/>
                    <a:lstStyle/>
                    <a:p>
                      <a:pPr marL="0" marR="0" lvl="0" indent="0" algn="l" rtl="0">
                        <a:spcBef>
                          <a:spcPts val="0"/>
                        </a:spcBef>
                        <a:spcAft>
                          <a:spcPts val="0"/>
                        </a:spcAft>
                        <a:buNone/>
                      </a:pPr>
                      <a:r>
                        <a:rPr lang="en-US" sz="2000" b="0" dirty="0">
                          <a:solidFill>
                            <a:schemeClr val="tx1"/>
                          </a:solidFill>
                          <a:latin typeface="Courier New"/>
                          <a:ea typeface="Courier New"/>
                          <a:cs typeface="Courier New"/>
                          <a:sym typeface="Courier New"/>
                        </a:rPr>
                        <a:t>A</a:t>
                      </a:r>
                      <a:endParaRPr b="0" dirty="0">
                        <a:solidFill>
                          <a:schemeClr val="tx1"/>
                        </a:solidFill>
                      </a:endParaRPr>
                    </a:p>
                  </a:txBody>
                  <a:tcPr marL="91450" marR="91450" marT="45725" marB="45725"/>
                </a:tc>
                <a:tc>
                  <a:txBody>
                    <a:bodyPr/>
                    <a:lstStyle/>
                    <a:p>
                      <a:pPr marL="0" marR="0" lvl="0" indent="0" algn="l" rtl="0">
                        <a:spcBef>
                          <a:spcPts val="0"/>
                        </a:spcBef>
                        <a:spcAft>
                          <a:spcPts val="0"/>
                        </a:spcAft>
                        <a:buNone/>
                      </a:pPr>
                      <a:r>
                        <a:rPr lang="en-US" sz="2000" b="0">
                          <a:solidFill>
                            <a:schemeClr val="dk1"/>
                          </a:solidFill>
                          <a:latin typeface="Courier New"/>
                          <a:ea typeface="Courier New"/>
                          <a:cs typeface="Courier New"/>
                          <a:sym typeface="Courier New"/>
                        </a:rPr>
                        <a:t>C</a:t>
                      </a:r>
                      <a:endParaRPr/>
                    </a:p>
                  </a:txBody>
                  <a:tcPr marL="91450" marR="91450" marT="45725" marB="45725"/>
                </a:tc>
                <a:tc>
                  <a:txBody>
                    <a:bodyPr/>
                    <a:lstStyle/>
                    <a:p>
                      <a:pPr marL="0" marR="0" lvl="0" indent="0" algn="l" rtl="0">
                        <a:spcBef>
                          <a:spcPts val="0"/>
                        </a:spcBef>
                        <a:spcAft>
                          <a:spcPts val="0"/>
                        </a:spcAft>
                        <a:buNone/>
                      </a:pPr>
                      <a:r>
                        <a:rPr lang="en-US" sz="2000" b="0">
                          <a:solidFill>
                            <a:schemeClr val="dk1"/>
                          </a:solidFill>
                          <a:latin typeface="Courier New"/>
                          <a:ea typeface="Courier New"/>
                          <a:cs typeface="Courier New"/>
                          <a:sym typeface="Courier New"/>
                        </a:rPr>
                        <a:t>T</a:t>
                      </a:r>
                      <a:endParaRPr/>
                    </a:p>
                  </a:txBody>
                  <a:tcPr marL="91450" marR="91450" marT="45725" marB="45725"/>
                </a:tc>
                <a:tc>
                  <a:txBody>
                    <a:bodyPr/>
                    <a:lstStyle/>
                    <a:p>
                      <a:pPr marL="0" marR="0" lvl="0" indent="0" algn="l" rtl="0">
                        <a:spcBef>
                          <a:spcPts val="0"/>
                        </a:spcBef>
                        <a:spcAft>
                          <a:spcPts val="0"/>
                        </a:spcAft>
                        <a:buNone/>
                      </a:pPr>
                      <a:r>
                        <a:rPr lang="en-US" sz="2000" b="1" dirty="0">
                          <a:solidFill>
                            <a:srgbClr val="FF0000"/>
                          </a:solidFill>
                          <a:latin typeface="Courier New"/>
                          <a:ea typeface="Courier New"/>
                          <a:cs typeface="Courier New"/>
                          <a:sym typeface="Courier New"/>
                        </a:rPr>
                        <a:t>C</a:t>
                      </a:r>
                      <a:endParaRPr b="1" dirty="0">
                        <a:solidFill>
                          <a:srgbClr val="FF0000"/>
                        </a:solidFill>
                      </a:endParaRPr>
                    </a:p>
                  </a:txBody>
                  <a:tcPr marL="91450" marR="91450" marT="45725" marB="45725"/>
                </a:tc>
                <a:tc>
                  <a:txBody>
                    <a:bodyPr/>
                    <a:lstStyle/>
                    <a:p>
                      <a:pPr marL="0" marR="0" lvl="0" indent="0" algn="l" rtl="0">
                        <a:spcBef>
                          <a:spcPts val="0"/>
                        </a:spcBef>
                        <a:spcAft>
                          <a:spcPts val="0"/>
                        </a:spcAft>
                        <a:buNone/>
                      </a:pPr>
                      <a:r>
                        <a:rPr lang="en-US" sz="2000" b="0">
                          <a:solidFill>
                            <a:schemeClr val="dk1"/>
                          </a:solidFill>
                          <a:latin typeface="Courier New"/>
                          <a:ea typeface="Courier New"/>
                          <a:cs typeface="Courier New"/>
                          <a:sym typeface="Courier New"/>
                        </a:rPr>
                        <a:t>G</a:t>
                      </a:r>
                      <a:endParaRPr/>
                    </a:p>
                  </a:txBody>
                  <a:tcPr marL="91450" marR="91450" marT="45725" marB="45725"/>
                </a:tc>
                <a:tc>
                  <a:txBody>
                    <a:bodyPr/>
                    <a:lstStyle/>
                    <a:p>
                      <a:pPr marL="0" marR="0" lvl="0" indent="0" algn="l" rtl="0">
                        <a:spcBef>
                          <a:spcPts val="0"/>
                        </a:spcBef>
                        <a:spcAft>
                          <a:spcPts val="0"/>
                        </a:spcAft>
                        <a:buNone/>
                      </a:pPr>
                      <a:r>
                        <a:rPr lang="en-US" sz="2000" b="0">
                          <a:solidFill>
                            <a:schemeClr val="dk1"/>
                          </a:solidFill>
                          <a:latin typeface="Courier New"/>
                          <a:ea typeface="Courier New"/>
                          <a:cs typeface="Courier New"/>
                          <a:sym typeface="Courier New"/>
                        </a:rPr>
                        <a:t>G</a:t>
                      </a:r>
                      <a:endParaRPr/>
                    </a:p>
                  </a:txBody>
                  <a:tcPr marL="91450" marR="91450" marT="45725" marB="45725"/>
                </a:tc>
                <a:tc>
                  <a:txBody>
                    <a:bodyPr/>
                    <a:lstStyle/>
                    <a:p>
                      <a:pPr marL="0" marR="0" lvl="0" indent="0" algn="l" rtl="0">
                        <a:spcBef>
                          <a:spcPts val="0"/>
                        </a:spcBef>
                        <a:spcAft>
                          <a:spcPts val="0"/>
                        </a:spcAft>
                        <a:buNone/>
                      </a:pPr>
                      <a:r>
                        <a:rPr lang="en-US" sz="2000" b="0">
                          <a:solidFill>
                            <a:schemeClr val="dk1"/>
                          </a:solidFill>
                          <a:latin typeface="Courier New"/>
                          <a:ea typeface="Courier New"/>
                          <a:cs typeface="Courier New"/>
                          <a:sym typeface="Courier New"/>
                        </a:rPr>
                        <a:t>C</a:t>
                      </a:r>
                      <a:endParaRPr/>
                    </a:p>
                  </a:txBody>
                  <a:tcPr marL="91450" marR="91450" marT="45725" marB="45725"/>
                </a:tc>
                <a:tc>
                  <a:txBody>
                    <a:bodyPr/>
                    <a:lstStyle/>
                    <a:p>
                      <a:pPr marL="0" marR="0" lvl="0" indent="0" algn="l" rtl="0">
                        <a:spcBef>
                          <a:spcPts val="0"/>
                        </a:spcBef>
                        <a:spcAft>
                          <a:spcPts val="0"/>
                        </a:spcAft>
                        <a:buNone/>
                      </a:pPr>
                      <a:r>
                        <a:rPr lang="en-US" sz="2000" b="0">
                          <a:solidFill>
                            <a:schemeClr val="dk1"/>
                          </a:solidFill>
                          <a:latin typeface="Courier New"/>
                          <a:ea typeface="Courier New"/>
                          <a:cs typeface="Courier New"/>
                          <a:sym typeface="Courier New"/>
                        </a:rPr>
                        <a:t>T</a:t>
                      </a:r>
                      <a:endParaRPr/>
                    </a:p>
                  </a:txBody>
                  <a:tcPr marL="91450" marR="91450" marT="45725" marB="45725"/>
                </a:tc>
                <a:tc>
                  <a:txBody>
                    <a:bodyPr/>
                    <a:lstStyle/>
                    <a:p>
                      <a:pPr marL="0" marR="0" lvl="0" indent="0" algn="l" rtl="0">
                        <a:lnSpc>
                          <a:spcPct val="100000"/>
                        </a:lnSpc>
                        <a:spcBef>
                          <a:spcPts val="0"/>
                        </a:spcBef>
                        <a:spcAft>
                          <a:spcPts val="0"/>
                        </a:spcAft>
                        <a:buClr>
                          <a:schemeClr val="dk1"/>
                        </a:buClr>
                        <a:buSzPts val="2000"/>
                        <a:buFont typeface="Courier New"/>
                        <a:buNone/>
                      </a:pPr>
                      <a:r>
                        <a:rPr lang="en-US" sz="2000" b="0">
                          <a:solidFill>
                            <a:schemeClr val="dk1"/>
                          </a:solidFill>
                          <a:latin typeface="Courier New"/>
                          <a:ea typeface="Courier New"/>
                          <a:cs typeface="Courier New"/>
                          <a:sym typeface="Courier New"/>
                        </a:rPr>
                        <a:t>C</a:t>
                      </a:r>
                      <a:endParaRPr/>
                    </a:p>
                  </a:txBody>
                  <a:tcPr marL="91450" marR="91450" marT="45725" marB="45725"/>
                </a:tc>
                <a:extLst>
                  <a:ext uri="{0D108BD9-81ED-4DB2-BD59-A6C34878D82A}">
                    <a16:rowId xmlns:a16="http://schemas.microsoft.com/office/drawing/2014/main" val="10000"/>
                  </a:ext>
                </a:extLst>
              </a:tr>
              <a:tr h="425250">
                <a:tc>
                  <a:txBody>
                    <a:bodyPr/>
                    <a:lstStyle/>
                    <a:p>
                      <a:pPr marL="0" marR="0" lvl="0" indent="0" algn="l" rtl="0">
                        <a:spcBef>
                          <a:spcPts val="0"/>
                        </a:spcBef>
                        <a:spcAft>
                          <a:spcPts val="0"/>
                        </a:spcAft>
                        <a:buNone/>
                      </a:pPr>
                      <a:r>
                        <a:rPr lang="en-US" sz="2000" b="0">
                          <a:solidFill>
                            <a:schemeClr val="dk1"/>
                          </a:solidFill>
                          <a:latin typeface="Courier New"/>
                          <a:ea typeface="Courier New"/>
                          <a:cs typeface="Courier New"/>
                          <a:sym typeface="Courier New"/>
                        </a:rPr>
                        <a:t>G</a:t>
                      </a:r>
                      <a:endParaRPr/>
                    </a:p>
                  </a:txBody>
                  <a:tcPr marL="91450" marR="91450" marT="45725" marB="45725"/>
                </a:tc>
                <a:tc>
                  <a:txBody>
                    <a:bodyPr/>
                    <a:lstStyle/>
                    <a:p>
                      <a:pPr marL="0" marR="0" lvl="0" indent="0" algn="l" rtl="0">
                        <a:spcBef>
                          <a:spcPts val="0"/>
                        </a:spcBef>
                        <a:spcAft>
                          <a:spcPts val="0"/>
                        </a:spcAft>
                        <a:buNone/>
                      </a:pPr>
                      <a:r>
                        <a:rPr lang="en-US" sz="2000" b="0" dirty="0">
                          <a:solidFill>
                            <a:schemeClr val="tx1"/>
                          </a:solidFill>
                          <a:latin typeface="Courier New"/>
                          <a:ea typeface="Courier New"/>
                          <a:cs typeface="Courier New"/>
                          <a:sym typeface="Courier New"/>
                        </a:rPr>
                        <a:t>T</a:t>
                      </a:r>
                      <a:endParaRPr b="0" dirty="0">
                        <a:solidFill>
                          <a:schemeClr val="tx1"/>
                        </a:solidFill>
                      </a:endParaRPr>
                    </a:p>
                  </a:txBody>
                  <a:tcPr marL="91450" marR="91450" marT="45725" marB="45725"/>
                </a:tc>
                <a:tc>
                  <a:txBody>
                    <a:bodyPr/>
                    <a:lstStyle/>
                    <a:p>
                      <a:pPr marL="0" marR="0" lvl="0" indent="0" algn="l" rtl="0">
                        <a:lnSpc>
                          <a:spcPct val="100000"/>
                        </a:lnSpc>
                        <a:spcBef>
                          <a:spcPts val="0"/>
                        </a:spcBef>
                        <a:spcAft>
                          <a:spcPts val="0"/>
                        </a:spcAft>
                        <a:buClr>
                          <a:schemeClr val="dk1"/>
                        </a:buClr>
                        <a:buSzPts val="2000"/>
                        <a:buFont typeface="Courier New"/>
                        <a:buNone/>
                      </a:pPr>
                      <a:r>
                        <a:rPr lang="en-US" sz="2000" b="0">
                          <a:solidFill>
                            <a:schemeClr val="dk1"/>
                          </a:solidFill>
                          <a:latin typeface="Courier New"/>
                          <a:ea typeface="Courier New"/>
                          <a:cs typeface="Courier New"/>
                          <a:sym typeface="Courier New"/>
                        </a:rPr>
                        <a:t>G</a:t>
                      </a:r>
                      <a:endParaRPr/>
                    </a:p>
                  </a:txBody>
                  <a:tcPr marL="91450" marR="91450" marT="45725" marB="45725"/>
                </a:tc>
                <a:tc>
                  <a:txBody>
                    <a:bodyPr/>
                    <a:lstStyle/>
                    <a:p>
                      <a:pPr marL="0" marR="0" lvl="0" indent="0" algn="l" rtl="0">
                        <a:lnSpc>
                          <a:spcPct val="100000"/>
                        </a:lnSpc>
                        <a:spcBef>
                          <a:spcPts val="0"/>
                        </a:spcBef>
                        <a:spcAft>
                          <a:spcPts val="0"/>
                        </a:spcAft>
                        <a:buClr>
                          <a:schemeClr val="dk1"/>
                        </a:buClr>
                        <a:buSzPts val="2000"/>
                        <a:buFont typeface="Courier New"/>
                        <a:buNone/>
                      </a:pPr>
                      <a:r>
                        <a:rPr lang="en-US" sz="2000" b="0">
                          <a:solidFill>
                            <a:schemeClr val="dk1"/>
                          </a:solidFill>
                          <a:latin typeface="Courier New"/>
                          <a:ea typeface="Courier New"/>
                          <a:cs typeface="Courier New"/>
                          <a:sym typeface="Courier New"/>
                        </a:rPr>
                        <a:t>T</a:t>
                      </a:r>
                      <a:endParaRPr/>
                    </a:p>
                  </a:txBody>
                  <a:tcPr marL="91450" marR="91450" marT="45725" marB="45725"/>
                </a:tc>
                <a:tc>
                  <a:txBody>
                    <a:bodyPr/>
                    <a:lstStyle/>
                    <a:p>
                      <a:pPr marL="0" marR="0" lvl="0" indent="0" algn="l" rtl="0">
                        <a:spcBef>
                          <a:spcPts val="0"/>
                        </a:spcBef>
                        <a:spcAft>
                          <a:spcPts val="0"/>
                        </a:spcAft>
                        <a:buNone/>
                      </a:pPr>
                      <a:r>
                        <a:rPr lang="en-US" sz="2000" b="1" dirty="0">
                          <a:solidFill>
                            <a:srgbClr val="FF0000"/>
                          </a:solidFill>
                          <a:latin typeface="Courier New"/>
                          <a:ea typeface="Courier New"/>
                          <a:cs typeface="Courier New"/>
                          <a:sym typeface="Courier New"/>
                        </a:rPr>
                        <a:t>C</a:t>
                      </a:r>
                      <a:endParaRPr b="1" dirty="0">
                        <a:solidFill>
                          <a:srgbClr val="FF0000"/>
                        </a:solidFill>
                      </a:endParaRPr>
                    </a:p>
                  </a:txBody>
                  <a:tcPr marL="91450" marR="91450" marT="45725" marB="45725"/>
                </a:tc>
                <a:tc>
                  <a:txBody>
                    <a:bodyPr/>
                    <a:lstStyle/>
                    <a:p>
                      <a:pPr marL="0" marR="0" lvl="0" indent="0" algn="l" rtl="0">
                        <a:spcBef>
                          <a:spcPts val="0"/>
                        </a:spcBef>
                        <a:spcAft>
                          <a:spcPts val="0"/>
                        </a:spcAft>
                        <a:buNone/>
                      </a:pPr>
                      <a:r>
                        <a:rPr lang="en-US" sz="2000" b="0">
                          <a:solidFill>
                            <a:schemeClr val="dk1"/>
                          </a:solidFill>
                          <a:latin typeface="Courier New"/>
                          <a:ea typeface="Courier New"/>
                          <a:cs typeface="Courier New"/>
                          <a:sym typeface="Courier New"/>
                        </a:rPr>
                        <a:t>G</a:t>
                      </a:r>
                      <a:endParaRPr/>
                    </a:p>
                  </a:txBody>
                  <a:tcPr marL="91450" marR="91450" marT="45725" marB="45725"/>
                </a:tc>
                <a:tc>
                  <a:txBody>
                    <a:bodyPr/>
                    <a:lstStyle/>
                    <a:p>
                      <a:pPr marL="0" marR="0" lvl="0" indent="0" algn="l" rtl="0">
                        <a:spcBef>
                          <a:spcPts val="0"/>
                        </a:spcBef>
                        <a:spcAft>
                          <a:spcPts val="0"/>
                        </a:spcAft>
                        <a:buNone/>
                      </a:pPr>
                      <a:r>
                        <a:rPr lang="en-US" sz="2000" b="0">
                          <a:solidFill>
                            <a:schemeClr val="dk1"/>
                          </a:solidFill>
                          <a:latin typeface="Courier New"/>
                          <a:ea typeface="Courier New"/>
                          <a:cs typeface="Courier New"/>
                          <a:sym typeface="Courier New"/>
                        </a:rPr>
                        <a:t>G</a:t>
                      </a:r>
                      <a:endParaRPr/>
                    </a:p>
                  </a:txBody>
                  <a:tcPr marL="91450" marR="91450" marT="45725" marB="45725"/>
                </a:tc>
                <a:tc>
                  <a:txBody>
                    <a:bodyPr/>
                    <a:lstStyle/>
                    <a:p>
                      <a:pPr marL="0" marR="0" lvl="0" indent="0" algn="l" rtl="0">
                        <a:spcBef>
                          <a:spcPts val="0"/>
                        </a:spcBef>
                        <a:spcAft>
                          <a:spcPts val="0"/>
                        </a:spcAft>
                        <a:buNone/>
                      </a:pPr>
                      <a:r>
                        <a:rPr lang="en-US" sz="2000" b="0">
                          <a:solidFill>
                            <a:schemeClr val="dk1"/>
                          </a:solidFill>
                          <a:latin typeface="Courier New"/>
                          <a:ea typeface="Courier New"/>
                          <a:cs typeface="Courier New"/>
                          <a:sym typeface="Courier New"/>
                        </a:rPr>
                        <a:t>C</a:t>
                      </a:r>
                      <a:endParaRPr/>
                    </a:p>
                  </a:txBody>
                  <a:tcPr marL="91450" marR="91450" marT="45725" marB="45725"/>
                </a:tc>
                <a:tc>
                  <a:txBody>
                    <a:bodyPr/>
                    <a:lstStyle/>
                    <a:p>
                      <a:pPr marL="0" marR="0" lvl="0" indent="0" algn="l" rtl="0">
                        <a:spcBef>
                          <a:spcPts val="0"/>
                        </a:spcBef>
                        <a:spcAft>
                          <a:spcPts val="0"/>
                        </a:spcAft>
                        <a:buNone/>
                      </a:pPr>
                      <a:r>
                        <a:rPr lang="en-US" sz="2000" b="0">
                          <a:solidFill>
                            <a:schemeClr val="dk1"/>
                          </a:solidFill>
                          <a:latin typeface="Courier New"/>
                          <a:ea typeface="Courier New"/>
                          <a:cs typeface="Courier New"/>
                          <a:sym typeface="Courier New"/>
                        </a:rPr>
                        <a:t>T</a:t>
                      </a:r>
                      <a:endParaRPr/>
                    </a:p>
                  </a:txBody>
                  <a:tcPr marL="91450" marR="91450" marT="45725" marB="45725"/>
                </a:tc>
                <a:tc>
                  <a:txBody>
                    <a:bodyPr/>
                    <a:lstStyle/>
                    <a:p>
                      <a:pPr marL="0" marR="0" lvl="0" indent="0" algn="l" rtl="0">
                        <a:spcBef>
                          <a:spcPts val="0"/>
                        </a:spcBef>
                        <a:spcAft>
                          <a:spcPts val="0"/>
                        </a:spcAft>
                        <a:buNone/>
                      </a:pPr>
                      <a:r>
                        <a:rPr lang="en-US" sz="2000" b="0">
                          <a:solidFill>
                            <a:schemeClr val="dk1"/>
                          </a:solidFill>
                          <a:latin typeface="Courier New"/>
                          <a:ea typeface="Courier New"/>
                          <a:cs typeface="Courier New"/>
                          <a:sym typeface="Courier New"/>
                        </a:rPr>
                        <a:t>A</a:t>
                      </a:r>
                      <a:endParaRPr/>
                    </a:p>
                  </a:txBody>
                  <a:tcPr marL="91450" marR="91450" marT="45725" marB="45725"/>
                </a:tc>
                <a:extLst>
                  <a:ext uri="{0D108BD9-81ED-4DB2-BD59-A6C34878D82A}">
                    <a16:rowId xmlns:a16="http://schemas.microsoft.com/office/drawing/2014/main" val="10001"/>
                  </a:ext>
                </a:extLst>
              </a:tr>
              <a:tr h="425250">
                <a:tc>
                  <a:txBody>
                    <a:bodyPr/>
                    <a:lstStyle/>
                    <a:p>
                      <a:pPr marL="0" marR="0" lvl="0" indent="0" algn="l" rtl="0">
                        <a:spcBef>
                          <a:spcPts val="0"/>
                        </a:spcBef>
                        <a:spcAft>
                          <a:spcPts val="0"/>
                        </a:spcAft>
                        <a:buNone/>
                      </a:pPr>
                      <a:r>
                        <a:rPr lang="en-US" sz="2000" b="0">
                          <a:solidFill>
                            <a:schemeClr val="dk1"/>
                          </a:solidFill>
                          <a:latin typeface="Courier New"/>
                          <a:ea typeface="Courier New"/>
                          <a:cs typeface="Courier New"/>
                          <a:sym typeface="Courier New"/>
                        </a:rPr>
                        <a:t>G</a:t>
                      </a:r>
                      <a:endParaRPr/>
                    </a:p>
                  </a:txBody>
                  <a:tcPr marL="91450" marR="91450" marT="45725" marB="45725"/>
                </a:tc>
                <a:tc>
                  <a:txBody>
                    <a:bodyPr/>
                    <a:lstStyle/>
                    <a:p>
                      <a:pPr marL="0" marR="0" lvl="0" indent="0" algn="l" rtl="0">
                        <a:spcBef>
                          <a:spcPts val="0"/>
                        </a:spcBef>
                        <a:spcAft>
                          <a:spcPts val="0"/>
                        </a:spcAft>
                        <a:buNone/>
                      </a:pPr>
                      <a:r>
                        <a:rPr lang="en-US" sz="2000" b="0" dirty="0">
                          <a:solidFill>
                            <a:schemeClr val="tx1"/>
                          </a:solidFill>
                          <a:latin typeface="Courier New"/>
                          <a:ea typeface="Courier New"/>
                          <a:cs typeface="Courier New"/>
                          <a:sym typeface="Courier New"/>
                        </a:rPr>
                        <a:t>C</a:t>
                      </a:r>
                      <a:endParaRPr b="0" dirty="0">
                        <a:solidFill>
                          <a:schemeClr val="tx1"/>
                        </a:solidFill>
                      </a:endParaRPr>
                    </a:p>
                  </a:txBody>
                  <a:tcPr marL="91450" marR="91450" marT="45725" marB="45725"/>
                </a:tc>
                <a:tc>
                  <a:txBody>
                    <a:bodyPr/>
                    <a:lstStyle/>
                    <a:p>
                      <a:pPr marL="0" marR="0" lvl="0" indent="0" algn="l" rtl="0">
                        <a:lnSpc>
                          <a:spcPct val="100000"/>
                        </a:lnSpc>
                        <a:spcBef>
                          <a:spcPts val="0"/>
                        </a:spcBef>
                        <a:spcAft>
                          <a:spcPts val="0"/>
                        </a:spcAft>
                        <a:buClr>
                          <a:schemeClr val="dk1"/>
                        </a:buClr>
                        <a:buSzPts val="2000"/>
                        <a:buFont typeface="Courier New"/>
                        <a:buNone/>
                      </a:pPr>
                      <a:r>
                        <a:rPr lang="en-US" sz="2000" b="0">
                          <a:solidFill>
                            <a:schemeClr val="dk1"/>
                          </a:solidFill>
                          <a:latin typeface="Courier New"/>
                          <a:ea typeface="Courier New"/>
                          <a:cs typeface="Courier New"/>
                          <a:sym typeface="Courier New"/>
                        </a:rPr>
                        <a:t>G</a:t>
                      </a:r>
                      <a:endParaRPr/>
                    </a:p>
                  </a:txBody>
                  <a:tcPr marL="91450" marR="91450" marT="45725" marB="45725"/>
                </a:tc>
                <a:tc>
                  <a:txBody>
                    <a:bodyPr/>
                    <a:lstStyle/>
                    <a:p>
                      <a:pPr marL="0" marR="0" lvl="0" indent="0" algn="l" rtl="0">
                        <a:lnSpc>
                          <a:spcPct val="100000"/>
                        </a:lnSpc>
                        <a:spcBef>
                          <a:spcPts val="0"/>
                        </a:spcBef>
                        <a:spcAft>
                          <a:spcPts val="0"/>
                        </a:spcAft>
                        <a:buClr>
                          <a:schemeClr val="dk1"/>
                        </a:buClr>
                        <a:buSzPts val="2000"/>
                        <a:buFont typeface="Courier New"/>
                        <a:buNone/>
                      </a:pPr>
                      <a:r>
                        <a:rPr lang="en-US" sz="2000" b="0">
                          <a:solidFill>
                            <a:schemeClr val="dk1"/>
                          </a:solidFill>
                          <a:latin typeface="Courier New"/>
                          <a:ea typeface="Courier New"/>
                          <a:cs typeface="Courier New"/>
                          <a:sym typeface="Courier New"/>
                        </a:rPr>
                        <a:t>T</a:t>
                      </a:r>
                      <a:endParaRPr/>
                    </a:p>
                  </a:txBody>
                  <a:tcPr marL="91450" marR="91450" marT="45725" marB="45725"/>
                </a:tc>
                <a:tc>
                  <a:txBody>
                    <a:bodyPr/>
                    <a:lstStyle/>
                    <a:p>
                      <a:pPr marL="0" marR="0" lvl="0" indent="0" algn="l" rtl="0">
                        <a:spcBef>
                          <a:spcPts val="0"/>
                        </a:spcBef>
                        <a:spcAft>
                          <a:spcPts val="0"/>
                        </a:spcAft>
                        <a:buNone/>
                      </a:pPr>
                      <a:r>
                        <a:rPr lang="en-US" sz="2000" b="1" dirty="0">
                          <a:solidFill>
                            <a:srgbClr val="FF0000"/>
                          </a:solidFill>
                          <a:latin typeface="Courier New"/>
                          <a:ea typeface="Courier New"/>
                          <a:cs typeface="Courier New"/>
                          <a:sym typeface="Courier New"/>
                        </a:rPr>
                        <a:t>C</a:t>
                      </a:r>
                      <a:endParaRPr b="1" dirty="0">
                        <a:solidFill>
                          <a:srgbClr val="FF0000"/>
                        </a:solidFill>
                      </a:endParaRPr>
                    </a:p>
                  </a:txBody>
                  <a:tcPr marL="91450" marR="91450" marT="45725" marB="45725"/>
                </a:tc>
                <a:tc>
                  <a:txBody>
                    <a:bodyPr/>
                    <a:lstStyle/>
                    <a:p>
                      <a:pPr marL="0" marR="0" lvl="0" indent="0" algn="l" rtl="0">
                        <a:lnSpc>
                          <a:spcPct val="100000"/>
                        </a:lnSpc>
                        <a:spcBef>
                          <a:spcPts val="0"/>
                        </a:spcBef>
                        <a:spcAft>
                          <a:spcPts val="0"/>
                        </a:spcAft>
                        <a:buClr>
                          <a:schemeClr val="dk1"/>
                        </a:buClr>
                        <a:buSzPts val="2000"/>
                        <a:buFont typeface="Courier New"/>
                        <a:buNone/>
                      </a:pPr>
                      <a:r>
                        <a:rPr lang="en-US" sz="2000" b="0">
                          <a:solidFill>
                            <a:schemeClr val="dk1"/>
                          </a:solidFill>
                          <a:latin typeface="Courier New"/>
                          <a:ea typeface="Courier New"/>
                          <a:cs typeface="Courier New"/>
                          <a:sym typeface="Courier New"/>
                        </a:rPr>
                        <a:t>A</a:t>
                      </a:r>
                      <a:endParaRPr/>
                    </a:p>
                  </a:txBody>
                  <a:tcPr marL="91450" marR="91450" marT="45725" marB="45725"/>
                </a:tc>
                <a:tc>
                  <a:txBody>
                    <a:bodyPr/>
                    <a:lstStyle/>
                    <a:p>
                      <a:pPr marL="0" marR="0" lvl="0" indent="0" algn="l" rtl="0">
                        <a:spcBef>
                          <a:spcPts val="0"/>
                        </a:spcBef>
                        <a:spcAft>
                          <a:spcPts val="0"/>
                        </a:spcAft>
                        <a:buNone/>
                      </a:pPr>
                      <a:r>
                        <a:rPr lang="en-US" sz="2000" b="0">
                          <a:solidFill>
                            <a:schemeClr val="dk1"/>
                          </a:solidFill>
                          <a:latin typeface="Courier New"/>
                          <a:ea typeface="Courier New"/>
                          <a:cs typeface="Courier New"/>
                          <a:sym typeface="Courier New"/>
                        </a:rPr>
                        <a:t>G</a:t>
                      </a:r>
                      <a:endParaRPr/>
                    </a:p>
                  </a:txBody>
                  <a:tcPr marL="91450" marR="91450" marT="45725" marB="45725"/>
                </a:tc>
                <a:tc>
                  <a:txBody>
                    <a:bodyPr/>
                    <a:lstStyle/>
                    <a:p>
                      <a:pPr marL="0" marR="0" lvl="0" indent="0" algn="l" rtl="0">
                        <a:spcBef>
                          <a:spcPts val="0"/>
                        </a:spcBef>
                        <a:spcAft>
                          <a:spcPts val="0"/>
                        </a:spcAft>
                        <a:buNone/>
                      </a:pPr>
                      <a:r>
                        <a:rPr lang="en-US" sz="2000" b="0">
                          <a:solidFill>
                            <a:schemeClr val="dk1"/>
                          </a:solidFill>
                          <a:latin typeface="Courier New"/>
                          <a:ea typeface="Courier New"/>
                          <a:cs typeface="Courier New"/>
                          <a:sym typeface="Courier New"/>
                        </a:rPr>
                        <a:t>C</a:t>
                      </a:r>
                      <a:endParaRPr/>
                    </a:p>
                  </a:txBody>
                  <a:tcPr marL="91450" marR="91450" marT="45725" marB="45725"/>
                </a:tc>
                <a:tc>
                  <a:txBody>
                    <a:bodyPr/>
                    <a:lstStyle/>
                    <a:p>
                      <a:pPr marL="0" marR="0" lvl="0" indent="0" algn="l" rtl="0">
                        <a:spcBef>
                          <a:spcPts val="0"/>
                        </a:spcBef>
                        <a:spcAft>
                          <a:spcPts val="0"/>
                        </a:spcAft>
                        <a:buNone/>
                      </a:pPr>
                      <a:r>
                        <a:rPr lang="en-US" sz="2000" b="0">
                          <a:solidFill>
                            <a:schemeClr val="dk1"/>
                          </a:solidFill>
                          <a:latin typeface="Courier New"/>
                          <a:ea typeface="Courier New"/>
                          <a:cs typeface="Courier New"/>
                          <a:sym typeface="Courier New"/>
                        </a:rPr>
                        <a:t>T</a:t>
                      </a:r>
                      <a:endParaRPr/>
                    </a:p>
                  </a:txBody>
                  <a:tcPr marL="91450" marR="91450" marT="45725" marB="45725"/>
                </a:tc>
                <a:tc>
                  <a:txBody>
                    <a:bodyPr/>
                    <a:lstStyle/>
                    <a:p>
                      <a:pPr marL="0" marR="0" lvl="0" indent="0" algn="l" rtl="0">
                        <a:spcBef>
                          <a:spcPts val="0"/>
                        </a:spcBef>
                        <a:spcAft>
                          <a:spcPts val="0"/>
                        </a:spcAft>
                        <a:buNone/>
                      </a:pPr>
                      <a:r>
                        <a:rPr lang="en-US" sz="2000" b="0">
                          <a:solidFill>
                            <a:schemeClr val="dk1"/>
                          </a:solidFill>
                          <a:latin typeface="Courier New"/>
                          <a:ea typeface="Courier New"/>
                          <a:cs typeface="Courier New"/>
                          <a:sym typeface="Courier New"/>
                        </a:rPr>
                        <a:t>A</a:t>
                      </a:r>
                      <a:endParaRPr/>
                    </a:p>
                  </a:txBody>
                  <a:tcPr marL="91450" marR="91450" marT="45725" marB="45725"/>
                </a:tc>
                <a:extLst>
                  <a:ext uri="{0D108BD9-81ED-4DB2-BD59-A6C34878D82A}">
                    <a16:rowId xmlns:a16="http://schemas.microsoft.com/office/drawing/2014/main" val="10002"/>
                  </a:ext>
                </a:extLst>
              </a:tr>
              <a:tr h="425250">
                <a:tc>
                  <a:txBody>
                    <a:bodyPr/>
                    <a:lstStyle/>
                    <a:p>
                      <a:pPr marL="0" marR="0" lvl="0" indent="0" algn="l" rtl="0">
                        <a:spcBef>
                          <a:spcPts val="0"/>
                        </a:spcBef>
                        <a:spcAft>
                          <a:spcPts val="0"/>
                        </a:spcAft>
                        <a:buNone/>
                      </a:pPr>
                      <a:r>
                        <a:rPr lang="en-US" sz="2000" b="0">
                          <a:solidFill>
                            <a:schemeClr val="dk1"/>
                          </a:solidFill>
                          <a:latin typeface="Courier New"/>
                          <a:ea typeface="Courier New"/>
                          <a:cs typeface="Courier New"/>
                          <a:sym typeface="Courier New"/>
                        </a:rPr>
                        <a:t>G</a:t>
                      </a:r>
                      <a:endParaRPr/>
                    </a:p>
                  </a:txBody>
                  <a:tcPr marL="91450" marR="91450" marT="45725" marB="45725"/>
                </a:tc>
                <a:tc>
                  <a:txBody>
                    <a:bodyPr/>
                    <a:lstStyle/>
                    <a:p>
                      <a:pPr marL="0" marR="0" lvl="0" indent="0" algn="l" rtl="0">
                        <a:spcBef>
                          <a:spcPts val="0"/>
                        </a:spcBef>
                        <a:spcAft>
                          <a:spcPts val="0"/>
                        </a:spcAft>
                        <a:buNone/>
                      </a:pPr>
                      <a:r>
                        <a:rPr lang="en-US" sz="2000" b="0" dirty="0">
                          <a:solidFill>
                            <a:schemeClr val="tx1"/>
                          </a:solidFill>
                          <a:latin typeface="Courier New"/>
                          <a:ea typeface="Courier New"/>
                          <a:cs typeface="Courier New"/>
                          <a:sym typeface="Courier New"/>
                        </a:rPr>
                        <a:t>G</a:t>
                      </a:r>
                      <a:endParaRPr b="0" dirty="0">
                        <a:solidFill>
                          <a:schemeClr val="tx1"/>
                        </a:solidFill>
                      </a:endParaRPr>
                    </a:p>
                  </a:txBody>
                  <a:tcPr marL="91450" marR="91450" marT="45725" marB="45725"/>
                </a:tc>
                <a:tc>
                  <a:txBody>
                    <a:bodyPr/>
                    <a:lstStyle/>
                    <a:p>
                      <a:pPr marL="0" marR="0" lvl="0" indent="0" algn="l" rtl="0">
                        <a:lnSpc>
                          <a:spcPct val="100000"/>
                        </a:lnSpc>
                        <a:spcBef>
                          <a:spcPts val="0"/>
                        </a:spcBef>
                        <a:spcAft>
                          <a:spcPts val="0"/>
                        </a:spcAft>
                        <a:buClr>
                          <a:schemeClr val="dk1"/>
                        </a:buClr>
                        <a:buSzPts val="2000"/>
                        <a:buFont typeface="Courier New"/>
                        <a:buNone/>
                      </a:pPr>
                      <a:r>
                        <a:rPr lang="en-US" sz="2000" b="0" dirty="0">
                          <a:solidFill>
                            <a:schemeClr val="dk1"/>
                          </a:solidFill>
                          <a:latin typeface="Courier New"/>
                          <a:ea typeface="Courier New"/>
                          <a:cs typeface="Courier New"/>
                          <a:sym typeface="Courier New"/>
                        </a:rPr>
                        <a:t>G</a:t>
                      </a:r>
                      <a:endParaRPr dirty="0"/>
                    </a:p>
                  </a:txBody>
                  <a:tcPr marL="91450" marR="91450" marT="45725" marB="45725"/>
                </a:tc>
                <a:tc>
                  <a:txBody>
                    <a:bodyPr/>
                    <a:lstStyle/>
                    <a:p>
                      <a:pPr marL="0" marR="0" lvl="0" indent="0" algn="l" rtl="0">
                        <a:lnSpc>
                          <a:spcPct val="100000"/>
                        </a:lnSpc>
                        <a:spcBef>
                          <a:spcPts val="0"/>
                        </a:spcBef>
                        <a:spcAft>
                          <a:spcPts val="0"/>
                        </a:spcAft>
                        <a:buClr>
                          <a:schemeClr val="dk1"/>
                        </a:buClr>
                        <a:buSzPts val="2000"/>
                        <a:buFont typeface="Courier New"/>
                        <a:buNone/>
                      </a:pPr>
                      <a:r>
                        <a:rPr lang="en-US" sz="2000" b="0">
                          <a:solidFill>
                            <a:schemeClr val="dk1"/>
                          </a:solidFill>
                          <a:latin typeface="Courier New"/>
                          <a:ea typeface="Courier New"/>
                          <a:cs typeface="Courier New"/>
                          <a:sym typeface="Courier New"/>
                        </a:rPr>
                        <a:t>C</a:t>
                      </a:r>
                      <a:endParaRPr/>
                    </a:p>
                  </a:txBody>
                  <a:tcPr marL="91450" marR="91450" marT="45725" marB="45725"/>
                </a:tc>
                <a:tc>
                  <a:txBody>
                    <a:bodyPr/>
                    <a:lstStyle/>
                    <a:p>
                      <a:pPr marL="0" marR="0" lvl="0" indent="0" algn="l" rtl="0">
                        <a:spcBef>
                          <a:spcPts val="0"/>
                        </a:spcBef>
                        <a:spcAft>
                          <a:spcPts val="0"/>
                        </a:spcAft>
                        <a:buNone/>
                      </a:pPr>
                      <a:r>
                        <a:rPr lang="en-US" sz="2000" b="1" dirty="0">
                          <a:solidFill>
                            <a:srgbClr val="FF0000"/>
                          </a:solidFill>
                          <a:latin typeface="Courier New"/>
                          <a:ea typeface="Courier New"/>
                          <a:cs typeface="Courier New"/>
                          <a:sym typeface="Courier New"/>
                        </a:rPr>
                        <a:t>C</a:t>
                      </a:r>
                      <a:endParaRPr b="1" dirty="0">
                        <a:solidFill>
                          <a:srgbClr val="FF0000"/>
                        </a:solidFill>
                      </a:endParaRPr>
                    </a:p>
                  </a:txBody>
                  <a:tcPr marL="91450" marR="91450" marT="45725" marB="45725"/>
                </a:tc>
                <a:tc>
                  <a:txBody>
                    <a:bodyPr/>
                    <a:lstStyle/>
                    <a:p>
                      <a:pPr marL="0" marR="0" lvl="0" indent="0" algn="l" rtl="0">
                        <a:lnSpc>
                          <a:spcPct val="100000"/>
                        </a:lnSpc>
                        <a:spcBef>
                          <a:spcPts val="0"/>
                        </a:spcBef>
                        <a:spcAft>
                          <a:spcPts val="0"/>
                        </a:spcAft>
                        <a:buClr>
                          <a:schemeClr val="dk1"/>
                        </a:buClr>
                        <a:buSzPts val="2000"/>
                        <a:buFont typeface="Courier New"/>
                        <a:buNone/>
                      </a:pPr>
                      <a:r>
                        <a:rPr lang="en-US" sz="2000" b="0">
                          <a:solidFill>
                            <a:schemeClr val="dk1"/>
                          </a:solidFill>
                          <a:latin typeface="Courier New"/>
                          <a:ea typeface="Courier New"/>
                          <a:cs typeface="Courier New"/>
                          <a:sym typeface="Courier New"/>
                        </a:rPr>
                        <a:t>A</a:t>
                      </a:r>
                      <a:endParaRPr/>
                    </a:p>
                  </a:txBody>
                  <a:tcPr marL="91450" marR="91450" marT="45725" marB="45725"/>
                </a:tc>
                <a:tc>
                  <a:txBody>
                    <a:bodyPr/>
                    <a:lstStyle/>
                    <a:p>
                      <a:pPr marL="0" marR="0" lvl="0" indent="0" algn="l" rtl="0">
                        <a:spcBef>
                          <a:spcPts val="0"/>
                        </a:spcBef>
                        <a:spcAft>
                          <a:spcPts val="0"/>
                        </a:spcAft>
                        <a:buNone/>
                      </a:pPr>
                      <a:r>
                        <a:rPr lang="en-US" sz="2000" b="0">
                          <a:solidFill>
                            <a:schemeClr val="dk1"/>
                          </a:solidFill>
                          <a:latin typeface="Courier New"/>
                          <a:ea typeface="Courier New"/>
                          <a:cs typeface="Courier New"/>
                          <a:sym typeface="Courier New"/>
                        </a:rPr>
                        <a:t>G</a:t>
                      </a:r>
                      <a:endParaRPr/>
                    </a:p>
                  </a:txBody>
                  <a:tcPr marL="91450" marR="91450" marT="45725" marB="45725"/>
                </a:tc>
                <a:tc>
                  <a:txBody>
                    <a:bodyPr/>
                    <a:lstStyle/>
                    <a:p>
                      <a:pPr marL="0" marR="0" lvl="0" indent="0" algn="l" rtl="0">
                        <a:spcBef>
                          <a:spcPts val="0"/>
                        </a:spcBef>
                        <a:spcAft>
                          <a:spcPts val="0"/>
                        </a:spcAft>
                        <a:buNone/>
                      </a:pPr>
                      <a:r>
                        <a:rPr lang="en-US" sz="2000" b="0">
                          <a:solidFill>
                            <a:schemeClr val="dk1"/>
                          </a:solidFill>
                          <a:latin typeface="Courier New"/>
                          <a:ea typeface="Courier New"/>
                          <a:cs typeface="Courier New"/>
                          <a:sym typeface="Courier New"/>
                        </a:rPr>
                        <a:t>C</a:t>
                      </a:r>
                      <a:endParaRPr/>
                    </a:p>
                  </a:txBody>
                  <a:tcPr marL="91450" marR="91450" marT="45725" marB="45725"/>
                </a:tc>
                <a:tc>
                  <a:txBody>
                    <a:bodyPr/>
                    <a:lstStyle/>
                    <a:p>
                      <a:pPr marL="0" marR="0" lvl="0" indent="0" algn="l" rtl="0">
                        <a:spcBef>
                          <a:spcPts val="0"/>
                        </a:spcBef>
                        <a:spcAft>
                          <a:spcPts val="0"/>
                        </a:spcAft>
                        <a:buNone/>
                      </a:pPr>
                      <a:r>
                        <a:rPr lang="en-US" sz="2000" b="0">
                          <a:solidFill>
                            <a:schemeClr val="dk1"/>
                          </a:solidFill>
                          <a:latin typeface="Courier New"/>
                          <a:ea typeface="Courier New"/>
                          <a:cs typeface="Courier New"/>
                          <a:sym typeface="Courier New"/>
                        </a:rPr>
                        <a:t>T</a:t>
                      </a:r>
                      <a:endParaRPr/>
                    </a:p>
                  </a:txBody>
                  <a:tcPr marL="91450" marR="91450" marT="45725" marB="45725"/>
                </a:tc>
                <a:tc>
                  <a:txBody>
                    <a:bodyPr/>
                    <a:lstStyle/>
                    <a:p>
                      <a:pPr marL="0" marR="0" lvl="0" indent="0" algn="l" rtl="0">
                        <a:spcBef>
                          <a:spcPts val="0"/>
                        </a:spcBef>
                        <a:spcAft>
                          <a:spcPts val="0"/>
                        </a:spcAft>
                        <a:buNone/>
                      </a:pPr>
                      <a:r>
                        <a:rPr lang="en-US" sz="2000" b="0">
                          <a:solidFill>
                            <a:schemeClr val="dk1"/>
                          </a:solidFill>
                          <a:latin typeface="Courier New"/>
                          <a:ea typeface="Courier New"/>
                          <a:cs typeface="Courier New"/>
                          <a:sym typeface="Courier New"/>
                        </a:rPr>
                        <a:t>A</a:t>
                      </a:r>
                      <a:endParaRPr/>
                    </a:p>
                  </a:txBody>
                  <a:tcPr marL="91450" marR="91450" marT="45725" marB="45725"/>
                </a:tc>
                <a:extLst>
                  <a:ext uri="{0D108BD9-81ED-4DB2-BD59-A6C34878D82A}">
                    <a16:rowId xmlns:a16="http://schemas.microsoft.com/office/drawing/2014/main" val="10003"/>
                  </a:ext>
                </a:extLst>
              </a:tr>
              <a:tr h="425250">
                <a:tc>
                  <a:txBody>
                    <a:bodyPr/>
                    <a:lstStyle/>
                    <a:p>
                      <a:pPr marL="0" marR="0" lvl="0" indent="0" algn="l" rtl="0">
                        <a:spcBef>
                          <a:spcPts val="0"/>
                        </a:spcBef>
                        <a:spcAft>
                          <a:spcPts val="0"/>
                        </a:spcAft>
                        <a:buNone/>
                      </a:pPr>
                      <a:r>
                        <a:rPr lang="en-US" sz="2000" b="0">
                          <a:solidFill>
                            <a:schemeClr val="dk1"/>
                          </a:solidFill>
                          <a:latin typeface="Courier New"/>
                          <a:ea typeface="Courier New"/>
                          <a:cs typeface="Courier New"/>
                          <a:sym typeface="Courier New"/>
                        </a:rPr>
                        <a:t>G</a:t>
                      </a:r>
                      <a:endParaRPr/>
                    </a:p>
                  </a:txBody>
                  <a:tcPr marL="91450" marR="91450" marT="45725" marB="45725"/>
                </a:tc>
                <a:tc>
                  <a:txBody>
                    <a:bodyPr/>
                    <a:lstStyle/>
                    <a:p>
                      <a:pPr marL="0" marR="0" lvl="0" indent="0" algn="l" rtl="0">
                        <a:lnSpc>
                          <a:spcPct val="100000"/>
                        </a:lnSpc>
                        <a:spcBef>
                          <a:spcPts val="0"/>
                        </a:spcBef>
                        <a:spcAft>
                          <a:spcPts val="0"/>
                        </a:spcAft>
                        <a:buClr>
                          <a:srgbClr val="FF0000"/>
                        </a:buClr>
                        <a:buSzPts val="2000"/>
                        <a:buFont typeface="Courier New"/>
                        <a:buNone/>
                      </a:pPr>
                      <a:r>
                        <a:rPr lang="en-US" sz="2000" b="0" dirty="0">
                          <a:solidFill>
                            <a:schemeClr val="tx1"/>
                          </a:solidFill>
                          <a:latin typeface="Courier New"/>
                          <a:ea typeface="Courier New"/>
                          <a:cs typeface="Courier New"/>
                          <a:sym typeface="Courier New"/>
                        </a:rPr>
                        <a:t>G</a:t>
                      </a:r>
                      <a:endParaRPr b="0" dirty="0">
                        <a:solidFill>
                          <a:schemeClr val="tx1"/>
                        </a:solidFill>
                      </a:endParaRPr>
                    </a:p>
                  </a:txBody>
                  <a:tcPr marL="91450" marR="91450" marT="45725" marB="45725"/>
                </a:tc>
                <a:tc>
                  <a:txBody>
                    <a:bodyPr/>
                    <a:lstStyle/>
                    <a:p>
                      <a:pPr marL="0" marR="0" lvl="0" indent="0" algn="l" rtl="0">
                        <a:lnSpc>
                          <a:spcPct val="100000"/>
                        </a:lnSpc>
                        <a:spcBef>
                          <a:spcPts val="0"/>
                        </a:spcBef>
                        <a:spcAft>
                          <a:spcPts val="0"/>
                        </a:spcAft>
                        <a:buClr>
                          <a:schemeClr val="dk1"/>
                        </a:buClr>
                        <a:buSzPts val="2000"/>
                        <a:buFont typeface="Courier New"/>
                        <a:buNone/>
                      </a:pPr>
                      <a:r>
                        <a:rPr lang="en-US" sz="2000" b="0">
                          <a:solidFill>
                            <a:schemeClr val="dk1"/>
                          </a:solidFill>
                          <a:latin typeface="Courier New"/>
                          <a:ea typeface="Courier New"/>
                          <a:cs typeface="Courier New"/>
                          <a:sym typeface="Courier New"/>
                        </a:rPr>
                        <a:t>G</a:t>
                      </a:r>
                      <a:endParaRPr/>
                    </a:p>
                  </a:txBody>
                  <a:tcPr marL="91450" marR="91450" marT="45725" marB="45725"/>
                </a:tc>
                <a:tc>
                  <a:txBody>
                    <a:bodyPr/>
                    <a:lstStyle/>
                    <a:p>
                      <a:pPr marL="0" marR="0" lvl="0" indent="0" algn="l" rtl="0">
                        <a:lnSpc>
                          <a:spcPct val="100000"/>
                        </a:lnSpc>
                        <a:spcBef>
                          <a:spcPts val="0"/>
                        </a:spcBef>
                        <a:spcAft>
                          <a:spcPts val="0"/>
                        </a:spcAft>
                        <a:buClr>
                          <a:schemeClr val="dk1"/>
                        </a:buClr>
                        <a:buSzPts val="2000"/>
                        <a:buFont typeface="Courier New"/>
                        <a:buNone/>
                      </a:pPr>
                      <a:r>
                        <a:rPr lang="en-US" sz="2000" b="0">
                          <a:solidFill>
                            <a:schemeClr val="dk1"/>
                          </a:solidFill>
                          <a:latin typeface="Courier New"/>
                          <a:ea typeface="Courier New"/>
                          <a:cs typeface="Courier New"/>
                          <a:sym typeface="Courier New"/>
                        </a:rPr>
                        <a:t>C</a:t>
                      </a:r>
                      <a:endParaRPr/>
                    </a:p>
                  </a:txBody>
                  <a:tcPr marL="91450" marR="91450" marT="45725" marB="45725"/>
                </a:tc>
                <a:tc>
                  <a:txBody>
                    <a:bodyPr/>
                    <a:lstStyle/>
                    <a:p>
                      <a:pPr marL="0" marR="0" lvl="0" indent="0" algn="l" rtl="0">
                        <a:spcBef>
                          <a:spcPts val="0"/>
                        </a:spcBef>
                        <a:spcAft>
                          <a:spcPts val="0"/>
                        </a:spcAft>
                        <a:buNone/>
                      </a:pPr>
                      <a:r>
                        <a:rPr lang="en-US" sz="2000" b="1" dirty="0">
                          <a:solidFill>
                            <a:srgbClr val="FF0000"/>
                          </a:solidFill>
                          <a:latin typeface="Courier New"/>
                          <a:ea typeface="Courier New"/>
                          <a:cs typeface="Courier New"/>
                          <a:sym typeface="Courier New"/>
                        </a:rPr>
                        <a:t>C</a:t>
                      </a:r>
                      <a:endParaRPr b="1" dirty="0">
                        <a:solidFill>
                          <a:srgbClr val="FF0000"/>
                        </a:solidFill>
                      </a:endParaRPr>
                    </a:p>
                  </a:txBody>
                  <a:tcPr marL="91450" marR="91450" marT="45725" marB="45725"/>
                </a:tc>
                <a:tc>
                  <a:txBody>
                    <a:bodyPr/>
                    <a:lstStyle/>
                    <a:p>
                      <a:pPr marL="0" marR="0" lvl="0" indent="0" algn="l" rtl="0">
                        <a:lnSpc>
                          <a:spcPct val="100000"/>
                        </a:lnSpc>
                        <a:spcBef>
                          <a:spcPts val="0"/>
                        </a:spcBef>
                        <a:spcAft>
                          <a:spcPts val="0"/>
                        </a:spcAft>
                        <a:buClr>
                          <a:schemeClr val="dk1"/>
                        </a:buClr>
                        <a:buSzPts val="2000"/>
                        <a:buFont typeface="Courier New"/>
                        <a:buNone/>
                      </a:pPr>
                      <a:r>
                        <a:rPr lang="en-US" sz="2000" b="0" dirty="0">
                          <a:solidFill>
                            <a:schemeClr val="dk1"/>
                          </a:solidFill>
                          <a:latin typeface="Courier New"/>
                          <a:ea typeface="Courier New"/>
                          <a:cs typeface="Courier New"/>
                          <a:sym typeface="Courier New"/>
                        </a:rPr>
                        <a:t>A</a:t>
                      </a:r>
                      <a:endParaRPr dirty="0"/>
                    </a:p>
                  </a:txBody>
                  <a:tcPr marL="91450" marR="91450" marT="45725" marB="45725"/>
                </a:tc>
                <a:tc>
                  <a:txBody>
                    <a:bodyPr/>
                    <a:lstStyle/>
                    <a:p>
                      <a:pPr marL="0" marR="0" lvl="0" indent="0" algn="l" rtl="0">
                        <a:spcBef>
                          <a:spcPts val="0"/>
                        </a:spcBef>
                        <a:spcAft>
                          <a:spcPts val="0"/>
                        </a:spcAft>
                        <a:buNone/>
                      </a:pPr>
                      <a:r>
                        <a:rPr lang="en-US" sz="2000" b="0">
                          <a:solidFill>
                            <a:schemeClr val="dk1"/>
                          </a:solidFill>
                          <a:latin typeface="Courier New"/>
                          <a:ea typeface="Courier New"/>
                          <a:cs typeface="Courier New"/>
                          <a:sym typeface="Courier New"/>
                        </a:rPr>
                        <a:t>G</a:t>
                      </a:r>
                      <a:endParaRPr/>
                    </a:p>
                  </a:txBody>
                  <a:tcPr marL="91450" marR="91450" marT="45725" marB="45725"/>
                </a:tc>
                <a:tc>
                  <a:txBody>
                    <a:bodyPr/>
                    <a:lstStyle/>
                    <a:p>
                      <a:pPr marL="0" marR="0" lvl="0" indent="0" algn="l" rtl="0">
                        <a:spcBef>
                          <a:spcPts val="0"/>
                        </a:spcBef>
                        <a:spcAft>
                          <a:spcPts val="0"/>
                        </a:spcAft>
                        <a:buNone/>
                      </a:pPr>
                      <a:r>
                        <a:rPr lang="en-US" sz="2000" b="0">
                          <a:solidFill>
                            <a:schemeClr val="dk1"/>
                          </a:solidFill>
                          <a:latin typeface="Courier New"/>
                          <a:ea typeface="Courier New"/>
                          <a:cs typeface="Courier New"/>
                          <a:sym typeface="Courier New"/>
                        </a:rPr>
                        <a:t>C</a:t>
                      </a:r>
                      <a:endParaRPr/>
                    </a:p>
                  </a:txBody>
                  <a:tcPr marL="91450" marR="91450" marT="45725" marB="45725"/>
                </a:tc>
                <a:tc>
                  <a:txBody>
                    <a:bodyPr/>
                    <a:lstStyle/>
                    <a:p>
                      <a:pPr marL="0" marR="0" lvl="0" indent="0" algn="l" rtl="0">
                        <a:spcBef>
                          <a:spcPts val="0"/>
                        </a:spcBef>
                        <a:spcAft>
                          <a:spcPts val="0"/>
                        </a:spcAft>
                        <a:buNone/>
                      </a:pPr>
                      <a:r>
                        <a:rPr lang="en-US" sz="2000" b="0">
                          <a:solidFill>
                            <a:schemeClr val="dk1"/>
                          </a:solidFill>
                          <a:latin typeface="Courier New"/>
                          <a:ea typeface="Courier New"/>
                          <a:cs typeface="Courier New"/>
                          <a:sym typeface="Courier New"/>
                        </a:rPr>
                        <a:t>T</a:t>
                      </a:r>
                      <a:endParaRPr/>
                    </a:p>
                  </a:txBody>
                  <a:tcPr marL="91450" marR="91450" marT="45725" marB="45725"/>
                </a:tc>
                <a:tc>
                  <a:txBody>
                    <a:bodyPr/>
                    <a:lstStyle/>
                    <a:p>
                      <a:pPr marL="0" marR="0" lvl="0" indent="0" algn="l" rtl="0">
                        <a:spcBef>
                          <a:spcPts val="0"/>
                        </a:spcBef>
                        <a:spcAft>
                          <a:spcPts val="0"/>
                        </a:spcAft>
                        <a:buNone/>
                      </a:pPr>
                      <a:r>
                        <a:rPr lang="en-US" sz="2000" b="0">
                          <a:solidFill>
                            <a:schemeClr val="dk1"/>
                          </a:solidFill>
                          <a:latin typeface="Courier New"/>
                          <a:ea typeface="Courier New"/>
                          <a:cs typeface="Courier New"/>
                          <a:sym typeface="Courier New"/>
                        </a:rPr>
                        <a:t>A</a:t>
                      </a:r>
                      <a:endParaRPr/>
                    </a:p>
                  </a:txBody>
                  <a:tcPr marL="91450" marR="91450" marT="45725" marB="45725"/>
                </a:tc>
                <a:extLst>
                  <a:ext uri="{0D108BD9-81ED-4DB2-BD59-A6C34878D82A}">
                    <a16:rowId xmlns:a16="http://schemas.microsoft.com/office/drawing/2014/main" val="10004"/>
                  </a:ext>
                </a:extLst>
              </a:tr>
              <a:tr h="425250">
                <a:tc>
                  <a:txBody>
                    <a:bodyPr/>
                    <a:lstStyle/>
                    <a:p>
                      <a:pPr marL="0" marR="0" lvl="0" indent="0" algn="l" rtl="0">
                        <a:lnSpc>
                          <a:spcPct val="100000"/>
                        </a:lnSpc>
                        <a:spcBef>
                          <a:spcPts val="0"/>
                        </a:spcBef>
                        <a:spcAft>
                          <a:spcPts val="0"/>
                        </a:spcAft>
                        <a:buClr>
                          <a:schemeClr val="dk1"/>
                        </a:buClr>
                        <a:buSzPts val="2000"/>
                        <a:buFont typeface="Courier New"/>
                        <a:buNone/>
                      </a:pPr>
                      <a:r>
                        <a:rPr lang="en-US" sz="2000" b="0">
                          <a:solidFill>
                            <a:schemeClr val="dk1"/>
                          </a:solidFill>
                          <a:latin typeface="Courier New"/>
                          <a:ea typeface="Courier New"/>
                          <a:cs typeface="Courier New"/>
                          <a:sym typeface="Courier New"/>
                        </a:rPr>
                        <a:t>A</a:t>
                      </a:r>
                      <a:endParaRPr/>
                    </a:p>
                  </a:txBody>
                  <a:tcPr marL="91450" marR="91450" marT="45725" marB="45725"/>
                </a:tc>
                <a:tc>
                  <a:txBody>
                    <a:bodyPr/>
                    <a:lstStyle/>
                    <a:p>
                      <a:pPr marL="0" marR="0" lvl="0" indent="0" algn="l" rtl="0">
                        <a:spcBef>
                          <a:spcPts val="0"/>
                        </a:spcBef>
                        <a:spcAft>
                          <a:spcPts val="0"/>
                        </a:spcAft>
                        <a:buNone/>
                      </a:pPr>
                      <a:r>
                        <a:rPr lang="en-US" sz="2000" b="0" dirty="0">
                          <a:solidFill>
                            <a:schemeClr val="tx1"/>
                          </a:solidFill>
                          <a:latin typeface="Courier New"/>
                          <a:ea typeface="Courier New"/>
                          <a:cs typeface="Courier New"/>
                          <a:sym typeface="Courier New"/>
                        </a:rPr>
                        <a:t>T</a:t>
                      </a:r>
                      <a:endParaRPr b="0" dirty="0">
                        <a:solidFill>
                          <a:schemeClr val="tx1"/>
                        </a:solidFill>
                      </a:endParaRPr>
                    </a:p>
                  </a:txBody>
                  <a:tcPr marL="91450" marR="91450" marT="45725" marB="45725"/>
                </a:tc>
                <a:tc>
                  <a:txBody>
                    <a:bodyPr/>
                    <a:lstStyle/>
                    <a:p>
                      <a:pPr marL="0" marR="0" lvl="0" indent="0" algn="l" rtl="0">
                        <a:lnSpc>
                          <a:spcPct val="100000"/>
                        </a:lnSpc>
                        <a:spcBef>
                          <a:spcPts val="0"/>
                        </a:spcBef>
                        <a:spcAft>
                          <a:spcPts val="0"/>
                        </a:spcAft>
                        <a:buClr>
                          <a:schemeClr val="dk1"/>
                        </a:buClr>
                        <a:buSzPts val="2000"/>
                        <a:buFont typeface="Courier New"/>
                        <a:buNone/>
                      </a:pPr>
                      <a:r>
                        <a:rPr lang="en-US" sz="2000" b="0">
                          <a:solidFill>
                            <a:schemeClr val="dk1"/>
                          </a:solidFill>
                          <a:latin typeface="Courier New"/>
                          <a:ea typeface="Courier New"/>
                          <a:cs typeface="Courier New"/>
                          <a:sym typeface="Courier New"/>
                        </a:rPr>
                        <a:t>G</a:t>
                      </a:r>
                      <a:endParaRPr/>
                    </a:p>
                  </a:txBody>
                  <a:tcPr marL="91450" marR="91450" marT="45725" marB="45725"/>
                </a:tc>
                <a:tc>
                  <a:txBody>
                    <a:bodyPr/>
                    <a:lstStyle/>
                    <a:p>
                      <a:pPr marL="0" marR="0" lvl="0" indent="0" algn="l" rtl="0">
                        <a:lnSpc>
                          <a:spcPct val="100000"/>
                        </a:lnSpc>
                        <a:spcBef>
                          <a:spcPts val="0"/>
                        </a:spcBef>
                        <a:spcAft>
                          <a:spcPts val="0"/>
                        </a:spcAft>
                        <a:buClr>
                          <a:schemeClr val="dk1"/>
                        </a:buClr>
                        <a:buSzPts val="2000"/>
                        <a:buFont typeface="Courier New"/>
                        <a:buNone/>
                      </a:pPr>
                      <a:r>
                        <a:rPr lang="en-US" sz="2000" b="0">
                          <a:solidFill>
                            <a:schemeClr val="dk1"/>
                          </a:solidFill>
                          <a:latin typeface="Courier New"/>
                          <a:ea typeface="Courier New"/>
                          <a:cs typeface="Courier New"/>
                          <a:sym typeface="Courier New"/>
                        </a:rPr>
                        <a:t>C</a:t>
                      </a:r>
                      <a:endParaRPr/>
                    </a:p>
                  </a:txBody>
                  <a:tcPr marL="91450" marR="91450" marT="45725" marB="45725"/>
                </a:tc>
                <a:tc>
                  <a:txBody>
                    <a:bodyPr/>
                    <a:lstStyle/>
                    <a:p>
                      <a:pPr marL="0" marR="0" lvl="0" indent="0" algn="l" rtl="0">
                        <a:spcBef>
                          <a:spcPts val="0"/>
                        </a:spcBef>
                        <a:spcAft>
                          <a:spcPts val="0"/>
                        </a:spcAft>
                        <a:buNone/>
                      </a:pPr>
                      <a:r>
                        <a:rPr lang="en-US" sz="2000" b="1" dirty="0">
                          <a:solidFill>
                            <a:srgbClr val="FF0000"/>
                          </a:solidFill>
                          <a:latin typeface="Courier New"/>
                          <a:ea typeface="Courier New"/>
                          <a:cs typeface="Courier New"/>
                          <a:sym typeface="Courier New"/>
                        </a:rPr>
                        <a:t>C</a:t>
                      </a:r>
                      <a:endParaRPr b="1" dirty="0">
                        <a:solidFill>
                          <a:srgbClr val="FF0000"/>
                        </a:solidFill>
                      </a:endParaRPr>
                    </a:p>
                  </a:txBody>
                  <a:tcPr marL="91450" marR="91450" marT="45725" marB="45725"/>
                </a:tc>
                <a:tc>
                  <a:txBody>
                    <a:bodyPr/>
                    <a:lstStyle/>
                    <a:p>
                      <a:pPr marL="0" marR="0" lvl="0" indent="0" algn="l" rtl="0">
                        <a:lnSpc>
                          <a:spcPct val="100000"/>
                        </a:lnSpc>
                        <a:spcBef>
                          <a:spcPts val="0"/>
                        </a:spcBef>
                        <a:spcAft>
                          <a:spcPts val="0"/>
                        </a:spcAft>
                        <a:buClr>
                          <a:schemeClr val="dk1"/>
                        </a:buClr>
                        <a:buSzPts val="2000"/>
                        <a:buFont typeface="Courier New"/>
                        <a:buNone/>
                      </a:pPr>
                      <a:r>
                        <a:rPr lang="en-US" sz="2000" b="0">
                          <a:solidFill>
                            <a:schemeClr val="dk1"/>
                          </a:solidFill>
                          <a:latin typeface="Courier New"/>
                          <a:ea typeface="Courier New"/>
                          <a:cs typeface="Courier New"/>
                          <a:sym typeface="Courier New"/>
                        </a:rPr>
                        <a:t>A</a:t>
                      </a:r>
                      <a:endParaRPr/>
                    </a:p>
                  </a:txBody>
                  <a:tcPr marL="91450" marR="91450" marT="45725" marB="45725"/>
                </a:tc>
                <a:tc>
                  <a:txBody>
                    <a:bodyPr/>
                    <a:lstStyle/>
                    <a:p>
                      <a:pPr marL="0" marR="0" lvl="0" indent="0" algn="l" rtl="0">
                        <a:spcBef>
                          <a:spcPts val="0"/>
                        </a:spcBef>
                        <a:spcAft>
                          <a:spcPts val="0"/>
                        </a:spcAft>
                        <a:buNone/>
                      </a:pPr>
                      <a:r>
                        <a:rPr lang="en-US" sz="2000" b="0">
                          <a:solidFill>
                            <a:schemeClr val="dk1"/>
                          </a:solidFill>
                          <a:latin typeface="Courier New"/>
                          <a:ea typeface="Courier New"/>
                          <a:cs typeface="Courier New"/>
                          <a:sym typeface="Courier New"/>
                        </a:rPr>
                        <a:t>G</a:t>
                      </a:r>
                      <a:endParaRPr/>
                    </a:p>
                  </a:txBody>
                  <a:tcPr marL="91450" marR="91450" marT="45725" marB="45725"/>
                </a:tc>
                <a:tc>
                  <a:txBody>
                    <a:bodyPr/>
                    <a:lstStyle/>
                    <a:p>
                      <a:pPr marL="0" marR="0" lvl="0" indent="0" algn="l" rtl="0">
                        <a:spcBef>
                          <a:spcPts val="0"/>
                        </a:spcBef>
                        <a:spcAft>
                          <a:spcPts val="0"/>
                        </a:spcAft>
                        <a:buNone/>
                      </a:pPr>
                      <a:r>
                        <a:rPr lang="en-US" sz="2000" b="0">
                          <a:solidFill>
                            <a:schemeClr val="dk1"/>
                          </a:solidFill>
                          <a:latin typeface="Courier New"/>
                          <a:ea typeface="Courier New"/>
                          <a:cs typeface="Courier New"/>
                          <a:sym typeface="Courier New"/>
                        </a:rPr>
                        <a:t>C</a:t>
                      </a:r>
                      <a:endParaRPr/>
                    </a:p>
                  </a:txBody>
                  <a:tcPr marL="91450" marR="91450" marT="45725" marB="45725"/>
                </a:tc>
                <a:tc>
                  <a:txBody>
                    <a:bodyPr/>
                    <a:lstStyle/>
                    <a:p>
                      <a:pPr marL="0" marR="0" lvl="0" indent="0" algn="l" rtl="0">
                        <a:spcBef>
                          <a:spcPts val="0"/>
                        </a:spcBef>
                        <a:spcAft>
                          <a:spcPts val="0"/>
                        </a:spcAft>
                        <a:buNone/>
                      </a:pPr>
                      <a:r>
                        <a:rPr lang="en-US" sz="2000" b="0">
                          <a:solidFill>
                            <a:schemeClr val="dk1"/>
                          </a:solidFill>
                          <a:latin typeface="Courier New"/>
                          <a:ea typeface="Courier New"/>
                          <a:cs typeface="Courier New"/>
                          <a:sym typeface="Courier New"/>
                        </a:rPr>
                        <a:t>T</a:t>
                      </a:r>
                      <a:endParaRPr/>
                    </a:p>
                  </a:txBody>
                  <a:tcPr marL="91450" marR="91450" marT="45725" marB="45725"/>
                </a:tc>
                <a:tc>
                  <a:txBody>
                    <a:bodyPr/>
                    <a:lstStyle/>
                    <a:p>
                      <a:pPr marL="0" marR="0" lvl="0" indent="0" algn="l" rtl="0">
                        <a:spcBef>
                          <a:spcPts val="0"/>
                        </a:spcBef>
                        <a:spcAft>
                          <a:spcPts val="0"/>
                        </a:spcAft>
                        <a:buNone/>
                      </a:pPr>
                      <a:r>
                        <a:rPr lang="en-US" sz="2000" b="0" dirty="0">
                          <a:solidFill>
                            <a:schemeClr val="dk1"/>
                          </a:solidFill>
                          <a:latin typeface="Courier New"/>
                          <a:ea typeface="Courier New"/>
                          <a:cs typeface="Courier New"/>
                          <a:sym typeface="Courier New"/>
                        </a:rPr>
                        <a:t>A</a:t>
                      </a:r>
                      <a:endParaRPr dirty="0"/>
                    </a:p>
                  </a:txBody>
                  <a:tcPr marL="91450" marR="91450" marT="45725" marB="45725"/>
                </a:tc>
                <a:extLst>
                  <a:ext uri="{0D108BD9-81ED-4DB2-BD59-A6C34878D82A}">
                    <a16:rowId xmlns:a16="http://schemas.microsoft.com/office/drawing/2014/main" val="10005"/>
                  </a:ext>
                </a:extLst>
              </a:tr>
            </a:tbl>
          </a:graphicData>
        </a:graphic>
      </p:graphicFrame>
      <p:pic>
        <p:nvPicPr>
          <p:cNvPr id="324" name="Google Shape;324;p8" descr="Graphical user interface&#10;&#10;Description automatically generated"/>
          <p:cNvPicPr preferRelativeResize="0"/>
          <p:nvPr/>
        </p:nvPicPr>
        <p:blipFill rotWithShape="1">
          <a:blip r:embed="rId3">
            <a:alphaModFix/>
          </a:blip>
          <a:srcRect l="16405" t="44638" r="1405" b="28324"/>
          <a:stretch/>
        </p:blipFill>
        <p:spPr>
          <a:xfrm>
            <a:off x="690170" y="3029915"/>
            <a:ext cx="7772721" cy="1652848"/>
          </a:xfrm>
          <a:prstGeom prst="rect">
            <a:avLst/>
          </a:prstGeom>
          <a:noFill/>
          <a:ln>
            <a:noFill/>
          </a:ln>
        </p:spPr>
      </p:pic>
      <p:sp>
        <p:nvSpPr>
          <p:cNvPr id="325" name="Google Shape;325;p8"/>
          <p:cNvSpPr txBox="1"/>
          <p:nvPr/>
        </p:nvSpPr>
        <p:spPr>
          <a:xfrm>
            <a:off x="770964" y="4713655"/>
            <a:ext cx="3408600" cy="276900"/>
          </a:xfrm>
          <a:prstGeom prst="rect">
            <a:avLst/>
          </a:prstGeom>
          <a:noFill/>
          <a:ln>
            <a:noFill/>
          </a:ln>
        </p:spPr>
        <p:txBody>
          <a:bodyPr spcFirstLastPara="1" wrap="square" lIns="91425" tIns="45700" rIns="91425" bIns="45700" anchor="t" anchorCtr="0">
            <a:spAutoFit/>
          </a:bodyPr>
          <a:lstStyle/>
          <a:p>
            <a:pPr marL="0" marR="0" lvl="0" indent="0" rtl="0">
              <a:spcBef>
                <a:spcPts val="0"/>
              </a:spcBef>
              <a:spcAft>
                <a:spcPts val="0"/>
              </a:spcAft>
              <a:buNone/>
            </a:pPr>
            <a:r>
              <a:rPr lang="en-US" sz="1200" dirty="0">
                <a:solidFill>
                  <a:schemeClr val="bg2"/>
                </a:solidFill>
                <a:latin typeface="Poppins"/>
                <a:ea typeface="Poppins"/>
                <a:cs typeface="Poppins"/>
                <a:sym typeface="Poppins"/>
              </a:rPr>
              <a:t>https://</a:t>
            </a:r>
            <a:r>
              <a:rPr lang="en-US" sz="1200" dirty="0" err="1">
                <a:solidFill>
                  <a:schemeClr val="bg2"/>
                </a:solidFill>
                <a:latin typeface="Poppins"/>
                <a:ea typeface="Poppins"/>
                <a:cs typeface="Poppins"/>
                <a:sym typeface="Poppins"/>
              </a:rPr>
              <a:t>nextstrain.org</a:t>
            </a:r>
            <a:r>
              <a:rPr lang="en-US" sz="1200" dirty="0">
                <a:solidFill>
                  <a:schemeClr val="bg2"/>
                </a:solidFill>
                <a:latin typeface="Poppins"/>
                <a:ea typeface="Poppins"/>
                <a:cs typeface="Poppins"/>
                <a:sym typeface="Poppins"/>
              </a:rPr>
              <a:t>/</a:t>
            </a:r>
            <a:r>
              <a:rPr lang="en-US" sz="1200" dirty="0" err="1">
                <a:solidFill>
                  <a:schemeClr val="bg2"/>
                </a:solidFill>
                <a:latin typeface="Poppins"/>
                <a:ea typeface="Poppins"/>
                <a:cs typeface="Poppins"/>
                <a:sym typeface="Poppins"/>
              </a:rPr>
              <a:t>ncov</a:t>
            </a:r>
            <a:r>
              <a:rPr lang="en-US" sz="1200" dirty="0">
                <a:solidFill>
                  <a:schemeClr val="bg2"/>
                </a:solidFill>
                <a:latin typeface="Poppins"/>
                <a:ea typeface="Poppins"/>
                <a:cs typeface="Poppins"/>
                <a:sym typeface="Poppins"/>
              </a:rPr>
              <a:t>/</a:t>
            </a:r>
            <a:r>
              <a:rPr lang="en-US" sz="1200" dirty="0" err="1">
                <a:solidFill>
                  <a:schemeClr val="bg2"/>
                </a:solidFill>
                <a:latin typeface="Poppins"/>
                <a:ea typeface="Poppins"/>
                <a:cs typeface="Poppins"/>
                <a:sym typeface="Poppins"/>
              </a:rPr>
              <a:t>gisaid</a:t>
            </a:r>
            <a:r>
              <a:rPr lang="en-US" sz="1200" dirty="0">
                <a:solidFill>
                  <a:schemeClr val="bg2"/>
                </a:solidFill>
                <a:latin typeface="Poppins"/>
                <a:ea typeface="Poppins"/>
                <a:cs typeface="Poppins"/>
                <a:sym typeface="Poppins"/>
              </a:rPr>
              <a:t>/global</a:t>
            </a:r>
            <a:endParaRPr dirty="0">
              <a:solidFill>
                <a:schemeClr val="bg2"/>
              </a:solidFill>
            </a:endParaRPr>
          </a:p>
        </p:txBody>
      </p:sp>
      <p:sp>
        <p:nvSpPr>
          <p:cNvPr id="326" name="Google Shape;326;p8"/>
          <p:cNvSpPr/>
          <p:nvPr/>
        </p:nvSpPr>
        <p:spPr>
          <a:xfrm>
            <a:off x="756324" y="1988929"/>
            <a:ext cx="6846480" cy="40006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dirty="0">
                <a:solidFill>
                  <a:srgbClr val="595959"/>
                </a:solidFill>
                <a:latin typeface="Poppins"/>
                <a:ea typeface="Poppins"/>
                <a:cs typeface="Poppins"/>
                <a:sym typeface="Poppins"/>
              </a:rPr>
              <a:t>Different selection processes acts on different sites</a:t>
            </a:r>
            <a:endParaRPr dirty="0"/>
          </a:p>
        </p:txBody>
      </p:sp>
      <p:sp>
        <p:nvSpPr>
          <p:cNvPr id="327" name="Google Shape;327;p8"/>
          <p:cNvSpPr/>
          <p:nvPr/>
        </p:nvSpPr>
        <p:spPr>
          <a:xfrm>
            <a:off x="8809499" y="1988864"/>
            <a:ext cx="2784300" cy="400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dirty="0">
                <a:solidFill>
                  <a:srgbClr val="595959"/>
                </a:solidFill>
                <a:latin typeface="Poppins"/>
                <a:ea typeface="Poppins"/>
                <a:cs typeface="Poppins"/>
                <a:sym typeface="Poppins"/>
              </a:rPr>
              <a:t>Site 5 evolves slowly</a:t>
            </a:r>
            <a:endParaRPr sz="2000" dirty="0">
              <a:solidFill>
                <a:srgbClr val="595959"/>
              </a:solidFill>
              <a:latin typeface="Poppins"/>
              <a:ea typeface="Poppins"/>
              <a:cs typeface="Poppins"/>
              <a:sym typeface="Poppins"/>
            </a:endParaRPr>
          </a:p>
        </p:txBody>
      </p:sp>
      <p:sp>
        <p:nvSpPr>
          <p:cNvPr id="3" name="Title 2">
            <a:extLst>
              <a:ext uri="{FF2B5EF4-FFF2-40B4-BE49-F238E27FC236}">
                <a16:creationId xmlns:a16="http://schemas.microsoft.com/office/drawing/2014/main" id="{45B7E632-BAA9-9BDD-5721-8168A432250D}"/>
              </a:ext>
            </a:extLst>
          </p:cNvPr>
          <p:cNvSpPr>
            <a:spLocks noGrp="1"/>
          </p:cNvSpPr>
          <p:nvPr>
            <p:ph type="title"/>
          </p:nvPr>
        </p:nvSpPr>
        <p:spPr/>
        <p:txBody>
          <a:bodyPr/>
          <a:lstStyle/>
          <a:p>
            <a:r>
              <a:rPr lang="en-US" dirty="0"/>
              <a:t>Allowing for rate heterogeneity</a:t>
            </a:r>
          </a:p>
        </p:txBody>
      </p:sp>
      <p:grpSp>
        <p:nvGrpSpPr>
          <p:cNvPr id="13" name="Google Shape;345;gf3c8e895ce_0_112">
            <a:extLst>
              <a:ext uri="{FF2B5EF4-FFF2-40B4-BE49-F238E27FC236}">
                <a16:creationId xmlns:a16="http://schemas.microsoft.com/office/drawing/2014/main" id="{50E07E8E-AC9B-00B5-C187-E9BE9CC74C46}"/>
              </a:ext>
            </a:extLst>
          </p:cNvPr>
          <p:cNvGrpSpPr/>
          <p:nvPr/>
        </p:nvGrpSpPr>
        <p:grpSpPr>
          <a:xfrm>
            <a:off x="4068981" y="3268944"/>
            <a:ext cx="198037" cy="1413820"/>
            <a:chOff x="6011628" y="1908313"/>
            <a:chExt cx="449268" cy="1837800"/>
          </a:xfrm>
        </p:grpSpPr>
        <p:cxnSp>
          <p:nvCxnSpPr>
            <p:cNvPr id="14" name="Google Shape;346;gf3c8e895ce_0_112">
              <a:extLst>
                <a:ext uri="{FF2B5EF4-FFF2-40B4-BE49-F238E27FC236}">
                  <a16:creationId xmlns:a16="http://schemas.microsoft.com/office/drawing/2014/main" id="{C8904AAD-C4D2-6B8C-52D0-798A35FD3E00}"/>
                </a:ext>
              </a:extLst>
            </p:cNvPr>
            <p:cNvCxnSpPr/>
            <p:nvPr/>
          </p:nvCxnSpPr>
          <p:spPr>
            <a:xfrm>
              <a:off x="6023796" y="1908313"/>
              <a:ext cx="0" cy="1828800"/>
            </a:xfrm>
            <a:prstGeom prst="straightConnector1">
              <a:avLst/>
            </a:prstGeom>
            <a:noFill/>
            <a:ln w="31750" cap="flat" cmpd="sng">
              <a:solidFill>
                <a:srgbClr val="FF0000"/>
              </a:solidFill>
              <a:prstDash val="solid"/>
              <a:round/>
              <a:headEnd type="none" w="sm" len="sm"/>
              <a:tailEnd type="none" w="sm" len="sm"/>
            </a:ln>
          </p:spPr>
        </p:cxnSp>
        <p:cxnSp>
          <p:nvCxnSpPr>
            <p:cNvPr id="15" name="Google Shape;347;gf3c8e895ce_0_112">
              <a:extLst>
                <a:ext uri="{FF2B5EF4-FFF2-40B4-BE49-F238E27FC236}">
                  <a16:creationId xmlns:a16="http://schemas.microsoft.com/office/drawing/2014/main" id="{86470C01-F1FC-66F6-8734-733E6B091DFF}"/>
                </a:ext>
              </a:extLst>
            </p:cNvPr>
            <p:cNvCxnSpPr/>
            <p:nvPr/>
          </p:nvCxnSpPr>
          <p:spPr>
            <a:xfrm>
              <a:off x="6459591" y="1908313"/>
              <a:ext cx="0" cy="1837800"/>
            </a:xfrm>
            <a:prstGeom prst="straightConnector1">
              <a:avLst/>
            </a:prstGeom>
            <a:noFill/>
            <a:ln w="31750" cap="flat" cmpd="sng">
              <a:solidFill>
                <a:srgbClr val="FF0000"/>
              </a:solidFill>
              <a:prstDash val="solid"/>
              <a:round/>
              <a:headEnd type="none" w="sm" len="sm"/>
              <a:tailEnd type="none" w="sm" len="sm"/>
            </a:ln>
          </p:spPr>
        </p:cxnSp>
        <p:cxnSp>
          <p:nvCxnSpPr>
            <p:cNvPr id="16" name="Google Shape;348;gf3c8e895ce_0_112">
              <a:extLst>
                <a:ext uri="{FF2B5EF4-FFF2-40B4-BE49-F238E27FC236}">
                  <a16:creationId xmlns:a16="http://schemas.microsoft.com/office/drawing/2014/main" id="{4BCAD0E6-A9F5-4975-B257-0C64A0D41C4D}"/>
                </a:ext>
              </a:extLst>
            </p:cNvPr>
            <p:cNvCxnSpPr/>
            <p:nvPr/>
          </p:nvCxnSpPr>
          <p:spPr>
            <a:xfrm>
              <a:off x="6023796" y="1918553"/>
              <a:ext cx="437100" cy="0"/>
            </a:xfrm>
            <a:prstGeom prst="straightConnector1">
              <a:avLst/>
            </a:prstGeom>
            <a:noFill/>
            <a:ln w="31750" cap="flat" cmpd="sng">
              <a:solidFill>
                <a:srgbClr val="FF0000"/>
              </a:solidFill>
              <a:prstDash val="solid"/>
              <a:round/>
              <a:headEnd type="none" w="sm" len="sm"/>
              <a:tailEnd type="none" w="sm" len="sm"/>
            </a:ln>
          </p:spPr>
        </p:cxnSp>
        <p:cxnSp>
          <p:nvCxnSpPr>
            <p:cNvPr id="17" name="Google Shape;349;gf3c8e895ce_0_112">
              <a:extLst>
                <a:ext uri="{FF2B5EF4-FFF2-40B4-BE49-F238E27FC236}">
                  <a16:creationId xmlns:a16="http://schemas.microsoft.com/office/drawing/2014/main" id="{D2385C33-A3C6-0248-6739-C75BC022556C}"/>
                </a:ext>
              </a:extLst>
            </p:cNvPr>
            <p:cNvCxnSpPr/>
            <p:nvPr/>
          </p:nvCxnSpPr>
          <p:spPr>
            <a:xfrm>
              <a:off x="6011628" y="3741091"/>
              <a:ext cx="437100" cy="0"/>
            </a:xfrm>
            <a:prstGeom prst="straightConnector1">
              <a:avLst/>
            </a:prstGeom>
            <a:noFill/>
            <a:ln w="31750" cap="flat" cmpd="sng">
              <a:solidFill>
                <a:srgbClr val="FF0000"/>
              </a:solidFill>
              <a:prstDash val="solid"/>
              <a:round/>
              <a:headEnd type="none" w="sm" len="sm"/>
              <a:tailEnd type="none" w="sm" len="sm"/>
            </a:ln>
          </p:spPr>
        </p:cxnSp>
      </p:grpSp>
    </p:spTree>
    <p:extLst>
      <p:ext uri="{BB962C8B-B14F-4D97-AF65-F5344CB8AC3E}">
        <p14:creationId xmlns:p14="http://schemas.microsoft.com/office/powerpoint/2010/main" val="12530223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Google Shape;415;p27"/>
          <p:cNvSpPr/>
          <p:nvPr/>
        </p:nvSpPr>
        <p:spPr>
          <a:xfrm>
            <a:off x="538844" y="1637677"/>
            <a:ext cx="1879917" cy="166195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00B050"/>
              </a:buClr>
              <a:buSzPts val="1800"/>
              <a:buFont typeface="Courier New"/>
              <a:buNone/>
            </a:pPr>
            <a:r>
              <a:rPr lang="en-US" sz="1700" b="1" dirty="0">
                <a:solidFill>
                  <a:srgbClr val="00B050"/>
                </a:solidFill>
                <a:latin typeface="Courier New"/>
                <a:ea typeface="Courier New"/>
                <a:cs typeface="Courier New"/>
                <a:sym typeface="Courier New"/>
              </a:rPr>
              <a:t>G</a:t>
            </a:r>
            <a:r>
              <a:rPr lang="en-US" sz="1700" b="1" dirty="0">
                <a:solidFill>
                  <a:schemeClr val="dk1"/>
                </a:solidFill>
                <a:latin typeface="Courier New"/>
                <a:ea typeface="Courier New"/>
                <a:cs typeface="Courier New"/>
                <a:sym typeface="Courier New"/>
              </a:rPr>
              <a:t>T</a:t>
            </a:r>
            <a:r>
              <a:rPr lang="en-US" sz="1700" b="1" dirty="0">
                <a:solidFill>
                  <a:srgbClr val="7030A0"/>
                </a:solidFill>
                <a:latin typeface="Courier New"/>
                <a:ea typeface="Courier New"/>
                <a:cs typeface="Courier New"/>
                <a:sym typeface="Courier New"/>
              </a:rPr>
              <a:t>C</a:t>
            </a:r>
            <a:r>
              <a:rPr lang="en-US" sz="1700" b="1" dirty="0">
                <a:solidFill>
                  <a:srgbClr val="FFC000"/>
                </a:solidFill>
                <a:latin typeface="Courier New"/>
                <a:ea typeface="Courier New"/>
                <a:cs typeface="Courier New"/>
                <a:sym typeface="Courier New"/>
              </a:rPr>
              <a:t>T</a:t>
            </a:r>
            <a:r>
              <a:rPr lang="en-US" sz="1700" b="1" dirty="0">
                <a:solidFill>
                  <a:schemeClr val="dk1"/>
                </a:solidFill>
                <a:latin typeface="Courier New"/>
                <a:ea typeface="Courier New"/>
                <a:cs typeface="Courier New"/>
                <a:sym typeface="Courier New"/>
              </a:rPr>
              <a:t>C</a:t>
            </a:r>
            <a:r>
              <a:rPr lang="en-US" sz="1700" b="1" dirty="0">
                <a:solidFill>
                  <a:srgbClr val="FF0000"/>
                </a:solidFill>
                <a:latin typeface="Courier New"/>
                <a:ea typeface="Courier New"/>
                <a:cs typeface="Courier New"/>
                <a:sym typeface="Courier New"/>
              </a:rPr>
              <a:t>G</a:t>
            </a:r>
            <a:r>
              <a:rPr lang="en-US" sz="1700" b="1" dirty="0">
                <a:solidFill>
                  <a:schemeClr val="dk1"/>
                </a:solidFill>
                <a:latin typeface="Courier New"/>
                <a:ea typeface="Courier New"/>
                <a:cs typeface="Courier New"/>
                <a:sym typeface="Courier New"/>
              </a:rPr>
              <a:t>GCTC</a:t>
            </a:r>
            <a:endParaRPr sz="1700" b="1" dirty="0">
              <a:solidFill>
                <a:srgbClr val="FF0000"/>
              </a:solidFill>
              <a:latin typeface="Courier New"/>
              <a:ea typeface="Courier New"/>
              <a:cs typeface="Courier New"/>
              <a:sym typeface="Courier New"/>
            </a:endParaRPr>
          </a:p>
          <a:p>
            <a:pPr marL="0" marR="0" lvl="0" indent="0" algn="l" rtl="0">
              <a:spcBef>
                <a:spcPts val="0"/>
              </a:spcBef>
              <a:spcAft>
                <a:spcPts val="0"/>
              </a:spcAft>
              <a:buClr>
                <a:srgbClr val="00B050"/>
              </a:buClr>
              <a:buSzPts val="1800"/>
              <a:buFont typeface="Courier New"/>
              <a:buNone/>
            </a:pPr>
            <a:r>
              <a:rPr lang="en-US" sz="1700" b="1" dirty="0">
                <a:solidFill>
                  <a:srgbClr val="00B050"/>
                </a:solidFill>
                <a:latin typeface="Courier New"/>
                <a:ea typeface="Courier New"/>
                <a:cs typeface="Courier New"/>
                <a:sym typeface="Courier New"/>
              </a:rPr>
              <a:t>G</a:t>
            </a:r>
            <a:r>
              <a:rPr lang="en-US" sz="1700" b="1" dirty="0">
                <a:solidFill>
                  <a:schemeClr val="dk1"/>
                </a:solidFill>
                <a:latin typeface="Courier New"/>
                <a:ea typeface="Courier New"/>
                <a:cs typeface="Courier New"/>
                <a:sym typeface="Courier New"/>
              </a:rPr>
              <a:t>TG</a:t>
            </a:r>
            <a:r>
              <a:rPr lang="en-US" sz="1700" b="1" dirty="0">
                <a:solidFill>
                  <a:srgbClr val="FFC000"/>
                </a:solidFill>
                <a:latin typeface="Courier New"/>
                <a:ea typeface="Courier New"/>
                <a:cs typeface="Courier New"/>
                <a:sym typeface="Courier New"/>
              </a:rPr>
              <a:t>T</a:t>
            </a:r>
            <a:r>
              <a:rPr lang="en-US" sz="1700" b="1" dirty="0">
                <a:solidFill>
                  <a:schemeClr val="dk1"/>
                </a:solidFill>
                <a:latin typeface="Courier New"/>
                <a:ea typeface="Courier New"/>
                <a:cs typeface="Courier New"/>
                <a:sym typeface="Courier New"/>
              </a:rPr>
              <a:t>C</a:t>
            </a:r>
            <a:r>
              <a:rPr lang="en-US" sz="1700" b="1" dirty="0">
                <a:solidFill>
                  <a:srgbClr val="FF0000"/>
                </a:solidFill>
                <a:latin typeface="Courier New"/>
                <a:ea typeface="Courier New"/>
                <a:cs typeface="Courier New"/>
                <a:sym typeface="Courier New"/>
              </a:rPr>
              <a:t>G</a:t>
            </a:r>
            <a:r>
              <a:rPr lang="en-US" sz="1700" b="1" dirty="0">
                <a:solidFill>
                  <a:schemeClr val="dk1"/>
                </a:solidFill>
                <a:latin typeface="Courier New"/>
                <a:ea typeface="Courier New"/>
                <a:cs typeface="Courier New"/>
                <a:sym typeface="Courier New"/>
              </a:rPr>
              <a:t>GCTA</a:t>
            </a:r>
            <a:endParaRPr sz="1700" b="1" dirty="0">
              <a:solidFill>
                <a:srgbClr val="FF0000"/>
              </a:solidFill>
              <a:latin typeface="Courier New"/>
              <a:ea typeface="Courier New"/>
              <a:cs typeface="Courier New"/>
              <a:sym typeface="Courier New"/>
            </a:endParaRPr>
          </a:p>
          <a:p>
            <a:pPr marL="0" marR="0" lvl="0" indent="0" algn="l" rtl="0">
              <a:spcBef>
                <a:spcPts val="0"/>
              </a:spcBef>
              <a:spcAft>
                <a:spcPts val="0"/>
              </a:spcAft>
              <a:buClr>
                <a:srgbClr val="00B050"/>
              </a:buClr>
              <a:buSzPts val="1800"/>
              <a:buFont typeface="Courier New"/>
              <a:buNone/>
            </a:pPr>
            <a:r>
              <a:rPr lang="en-US" sz="1700" b="1" dirty="0">
                <a:solidFill>
                  <a:srgbClr val="00B050"/>
                </a:solidFill>
                <a:latin typeface="Courier New"/>
                <a:ea typeface="Courier New"/>
                <a:cs typeface="Courier New"/>
                <a:sym typeface="Courier New"/>
              </a:rPr>
              <a:t>G</a:t>
            </a:r>
            <a:r>
              <a:rPr lang="en-US" sz="1700" b="1" dirty="0">
                <a:solidFill>
                  <a:schemeClr val="dk1"/>
                </a:solidFill>
                <a:latin typeface="Courier New"/>
                <a:ea typeface="Courier New"/>
                <a:cs typeface="Courier New"/>
                <a:sym typeface="Courier New"/>
              </a:rPr>
              <a:t>TG</a:t>
            </a:r>
            <a:r>
              <a:rPr lang="en-US" sz="1700" b="1" dirty="0">
                <a:solidFill>
                  <a:srgbClr val="FFC000"/>
                </a:solidFill>
                <a:latin typeface="Courier New"/>
                <a:ea typeface="Courier New"/>
                <a:cs typeface="Courier New"/>
                <a:sym typeface="Courier New"/>
              </a:rPr>
              <a:t>T</a:t>
            </a:r>
            <a:r>
              <a:rPr lang="en-US" sz="1700" b="1" dirty="0">
                <a:solidFill>
                  <a:schemeClr val="dk1"/>
                </a:solidFill>
                <a:latin typeface="Courier New"/>
                <a:ea typeface="Courier New"/>
                <a:cs typeface="Courier New"/>
                <a:sym typeface="Courier New"/>
              </a:rPr>
              <a:t>CAGCTA</a:t>
            </a:r>
            <a:endParaRPr sz="1700" b="1" dirty="0">
              <a:solidFill>
                <a:srgbClr val="FF0000"/>
              </a:solidFill>
              <a:latin typeface="Courier New"/>
              <a:ea typeface="Courier New"/>
              <a:cs typeface="Courier New"/>
              <a:sym typeface="Courier New"/>
            </a:endParaRPr>
          </a:p>
          <a:p>
            <a:pPr marL="0" marR="0" lvl="0" indent="0" algn="l" rtl="0">
              <a:spcBef>
                <a:spcPts val="0"/>
              </a:spcBef>
              <a:spcAft>
                <a:spcPts val="0"/>
              </a:spcAft>
              <a:buClr>
                <a:srgbClr val="00B050"/>
              </a:buClr>
              <a:buSzPts val="1800"/>
              <a:buFont typeface="Courier New"/>
              <a:buNone/>
            </a:pPr>
            <a:r>
              <a:rPr lang="en-US" sz="1700" b="1" dirty="0">
                <a:solidFill>
                  <a:srgbClr val="00B050"/>
                </a:solidFill>
                <a:latin typeface="Courier New"/>
                <a:ea typeface="Courier New"/>
                <a:cs typeface="Courier New"/>
                <a:sym typeface="Courier New"/>
              </a:rPr>
              <a:t>G</a:t>
            </a:r>
            <a:r>
              <a:rPr lang="en-US" sz="1700" b="1" dirty="0">
                <a:solidFill>
                  <a:schemeClr val="dk1"/>
                </a:solidFill>
                <a:latin typeface="Courier New"/>
                <a:ea typeface="Courier New"/>
                <a:cs typeface="Courier New"/>
                <a:sym typeface="Courier New"/>
              </a:rPr>
              <a:t>TGCCAGCTA</a:t>
            </a:r>
            <a:endParaRPr sz="1700" b="1" dirty="0">
              <a:solidFill>
                <a:srgbClr val="FF0000"/>
              </a:solidFill>
              <a:latin typeface="Courier New"/>
              <a:ea typeface="Courier New"/>
              <a:cs typeface="Courier New"/>
              <a:sym typeface="Courier New"/>
            </a:endParaRPr>
          </a:p>
          <a:p>
            <a:pPr marL="0" marR="0" lvl="0" indent="0" algn="l" rtl="0">
              <a:spcBef>
                <a:spcPts val="0"/>
              </a:spcBef>
              <a:spcAft>
                <a:spcPts val="0"/>
              </a:spcAft>
              <a:buClr>
                <a:srgbClr val="00B050"/>
              </a:buClr>
              <a:buSzPts val="1800"/>
              <a:buFont typeface="Courier New"/>
              <a:buNone/>
            </a:pPr>
            <a:r>
              <a:rPr lang="en-US" sz="1700" b="1" dirty="0">
                <a:solidFill>
                  <a:srgbClr val="00B050"/>
                </a:solidFill>
                <a:latin typeface="Courier New"/>
                <a:ea typeface="Courier New"/>
                <a:cs typeface="Courier New"/>
                <a:sym typeface="Courier New"/>
              </a:rPr>
              <a:t>G</a:t>
            </a:r>
            <a:r>
              <a:rPr lang="en-US" sz="1700" b="1" dirty="0">
                <a:solidFill>
                  <a:srgbClr val="0070C0"/>
                </a:solidFill>
                <a:latin typeface="Courier New"/>
                <a:ea typeface="Courier New"/>
                <a:cs typeface="Courier New"/>
                <a:sym typeface="Courier New"/>
              </a:rPr>
              <a:t>G</a:t>
            </a:r>
            <a:r>
              <a:rPr lang="en-US" sz="1700" b="1" dirty="0">
                <a:solidFill>
                  <a:schemeClr val="dk1"/>
                </a:solidFill>
                <a:latin typeface="Courier New"/>
                <a:ea typeface="Courier New"/>
                <a:cs typeface="Courier New"/>
                <a:sym typeface="Courier New"/>
              </a:rPr>
              <a:t>GCCA</a:t>
            </a:r>
            <a:r>
              <a:rPr lang="en-US" sz="1700" b="1" dirty="0">
                <a:solidFill>
                  <a:srgbClr val="0070C0"/>
                </a:solidFill>
                <a:latin typeface="Courier New"/>
                <a:ea typeface="Courier New"/>
                <a:cs typeface="Courier New"/>
                <a:sym typeface="Courier New"/>
              </a:rPr>
              <a:t>T</a:t>
            </a:r>
            <a:r>
              <a:rPr lang="en-US" sz="1700" b="1" dirty="0">
                <a:solidFill>
                  <a:schemeClr val="dk1"/>
                </a:solidFill>
                <a:latin typeface="Courier New"/>
                <a:ea typeface="Courier New"/>
                <a:cs typeface="Courier New"/>
                <a:sym typeface="Courier New"/>
              </a:rPr>
              <a:t>CTA</a:t>
            </a:r>
            <a:endParaRPr sz="1700" b="1" dirty="0">
              <a:solidFill>
                <a:schemeClr val="dk1"/>
              </a:solidFill>
              <a:latin typeface="Courier New"/>
              <a:ea typeface="Courier New"/>
              <a:cs typeface="Courier New"/>
              <a:sym typeface="Courier New"/>
            </a:endParaRPr>
          </a:p>
          <a:p>
            <a:pPr marL="0" marR="0" lvl="0" indent="0" algn="l" rtl="0">
              <a:spcBef>
                <a:spcPts val="0"/>
              </a:spcBef>
              <a:spcAft>
                <a:spcPts val="0"/>
              </a:spcAft>
              <a:buClr>
                <a:schemeClr val="dk1"/>
              </a:buClr>
              <a:buSzPts val="1800"/>
              <a:buFont typeface="Courier New"/>
              <a:buNone/>
            </a:pPr>
            <a:r>
              <a:rPr lang="en-US" sz="1700" b="1" dirty="0">
                <a:solidFill>
                  <a:schemeClr val="dk1"/>
                </a:solidFill>
                <a:latin typeface="Courier New"/>
                <a:ea typeface="Courier New"/>
                <a:cs typeface="Courier New"/>
                <a:sym typeface="Courier New"/>
              </a:rPr>
              <a:t>ATGCCAGCTA</a:t>
            </a:r>
            <a:endParaRPr sz="1700" b="1" dirty="0">
              <a:solidFill>
                <a:schemeClr val="dk1"/>
              </a:solidFill>
              <a:latin typeface="Courier New"/>
              <a:ea typeface="Courier New"/>
              <a:cs typeface="Courier New"/>
              <a:sym typeface="Courier New"/>
            </a:endParaRPr>
          </a:p>
        </p:txBody>
      </p:sp>
      <p:sp>
        <p:nvSpPr>
          <p:cNvPr id="416" name="Google Shape;416;p27"/>
          <p:cNvSpPr txBox="1"/>
          <p:nvPr/>
        </p:nvSpPr>
        <p:spPr>
          <a:xfrm>
            <a:off x="296932" y="3819660"/>
            <a:ext cx="1948182" cy="92328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chemeClr val="dk1"/>
              </a:buClr>
              <a:buSzPts val="1600"/>
              <a:buFont typeface="Poppins"/>
              <a:buNone/>
            </a:pPr>
            <a:r>
              <a:rPr lang="en-US" dirty="0">
                <a:latin typeface="Poppins" pitchFamily="2" charset="77"/>
                <a:ea typeface="Poppins"/>
                <a:cs typeface="Poppins" pitchFamily="2" charset="77"/>
                <a:sym typeface="Poppins"/>
              </a:rPr>
              <a:t>Multiple sequence alignment</a:t>
            </a:r>
            <a:endParaRPr dirty="0">
              <a:latin typeface="Poppins" pitchFamily="2" charset="77"/>
              <a:ea typeface="Poppins"/>
              <a:cs typeface="Poppins" pitchFamily="2" charset="77"/>
              <a:sym typeface="Poppins"/>
            </a:endParaRPr>
          </a:p>
        </p:txBody>
      </p:sp>
      <p:sp>
        <p:nvSpPr>
          <p:cNvPr id="418" name="Google Shape;418;p27"/>
          <p:cNvSpPr txBox="1"/>
          <p:nvPr/>
        </p:nvSpPr>
        <p:spPr>
          <a:xfrm>
            <a:off x="3192289" y="3916447"/>
            <a:ext cx="2266869" cy="64629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chemeClr val="dk1"/>
              </a:buClr>
              <a:buSzPts val="1600"/>
              <a:buFont typeface="Poppins"/>
              <a:buNone/>
            </a:pPr>
            <a:r>
              <a:rPr lang="en-US" dirty="0">
                <a:latin typeface="Poppins" pitchFamily="2" charset="77"/>
                <a:ea typeface="Poppins"/>
                <a:cs typeface="Poppins" pitchFamily="2" charset="77"/>
                <a:sym typeface="Poppins"/>
              </a:rPr>
              <a:t>Substitution</a:t>
            </a:r>
            <a:r>
              <a:rPr lang="en-US" dirty="0">
                <a:latin typeface="Poppins" pitchFamily="2" charset="77"/>
                <a:cs typeface="Poppins" pitchFamily="2" charset="77"/>
                <a:sym typeface="Arial"/>
              </a:rPr>
              <a:t> model</a:t>
            </a:r>
            <a:endParaRPr dirty="0">
              <a:latin typeface="Poppins" pitchFamily="2" charset="77"/>
              <a:ea typeface="Corbel"/>
              <a:cs typeface="Poppins" pitchFamily="2" charset="77"/>
              <a:sym typeface="Corbel"/>
            </a:endParaRPr>
          </a:p>
        </p:txBody>
      </p:sp>
      <p:grpSp>
        <p:nvGrpSpPr>
          <p:cNvPr id="419" name="Google Shape;419;p27"/>
          <p:cNvGrpSpPr/>
          <p:nvPr/>
        </p:nvGrpSpPr>
        <p:grpSpPr>
          <a:xfrm>
            <a:off x="3307052" y="1361254"/>
            <a:ext cx="2108208" cy="2214798"/>
            <a:chOff x="7738390" y="2722850"/>
            <a:chExt cx="2648823" cy="2811589"/>
          </a:xfrm>
        </p:grpSpPr>
        <p:sp>
          <p:nvSpPr>
            <p:cNvPr id="420" name="Google Shape;420;p27"/>
            <p:cNvSpPr txBox="1"/>
            <p:nvPr/>
          </p:nvSpPr>
          <p:spPr>
            <a:xfrm>
              <a:off x="7767385" y="2769459"/>
              <a:ext cx="462215" cy="6600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1800"/>
                <a:buFont typeface="Courier New"/>
                <a:buNone/>
              </a:pPr>
              <a:r>
                <a:rPr lang="en-US" sz="1800" b="1">
                  <a:solidFill>
                    <a:schemeClr val="dk1"/>
                  </a:solidFill>
                  <a:latin typeface="Courier New"/>
                  <a:ea typeface="Courier New"/>
                  <a:cs typeface="Courier New"/>
                  <a:sym typeface="Courier New"/>
                </a:rPr>
                <a:t>A</a:t>
              </a:r>
              <a:endParaRPr sz="1800" b="1">
                <a:solidFill>
                  <a:schemeClr val="dk1"/>
                </a:solidFill>
                <a:latin typeface="Courier New"/>
                <a:ea typeface="Courier New"/>
                <a:cs typeface="Courier New"/>
                <a:sym typeface="Courier New"/>
              </a:endParaRPr>
            </a:p>
          </p:txBody>
        </p:sp>
        <p:sp>
          <p:nvSpPr>
            <p:cNvPr id="421" name="Google Shape;421;p27"/>
            <p:cNvSpPr txBox="1"/>
            <p:nvPr/>
          </p:nvSpPr>
          <p:spPr>
            <a:xfrm>
              <a:off x="9924998" y="2722850"/>
              <a:ext cx="462215" cy="6600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1800"/>
                <a:buFont typeface="Courier New"/>
                <a:buNone/>
              </a:pPr>
              <a:r>
                <a:rPr lang="en-US" sz="1800" b="1">
                  <a:solidFill>
                    <a:schemeClr val="dk1"/>
                  </a:solidFill>
                  <a:latin typeface="Courier New"/>
                  <a:ea typeface="Courier New"/>
                  <a:cs typeface="Courier New"/>
                  <a:sym typeface="Courier New"/>
                </a:rPr>
                <a:t>G</a:t>
              </a:r>
              <a:endParaRPr sz="1800" b="1">
                <a:solidFill>
                  <a:schemeClr val="dk1"/>
                </a:solidFill>
                <a:latin typeface="Courier New"/>
                <a:ea typeface="Courier New"/>
                <a:cs typeface="Courier New"/>
                <a:sym typeface="Courier New"/>
              </a:endParaRPr>
            </a:p>
          </p:txBody>
        </p:sp>
        <p:sp>
          <p:nvSpPr>
            <p:cNvPr id="422" name="Google Shape;422;p27"/>
            <p:cNvSpPr txBox="1"/>
            <p:nvPr/>
          </p:nvSpPr>
          <p:spPr>
            <a:xfrm>
              <a:off x="7738390" y="4874385"/>
              <a:ext cx="462215" cy="6600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1800"/>
                <a:buFont typeface="Courier New"/>
                <a:buNone/>
              </a:pPr>
              <a:r>
                <a:rPr lang="en-US" sz="1800" b="1">
                  <a:solidFill>
                    <a:schemeClr val="dk1"/>
                  </a:solidFill>
                  <a:latin typeface="Courier New"/>
                  <a:ea typeface="Courier New"/>
                  <a:cs typeface="Courier New"/>
                  <a:sym typeface="Courier New"/>
                </a:rPr>
                <a:t>C</a:t>
              </a:r>
              <a:endParaRPr sz="1800" b="1">
                <a:solidFill>
                  <a:schemeClr val="dk1"/>
                </a:solidFill>
                <a:latin typeface="Courier New"/>
                <a:ea typeface="Courier New"/>
                <a:cs typeface="Courier New"/>
                <a:sym typeface="Courier New"/>
              </a:endParaRPr>
            </a:p>
          </p:txBody>
        </p:sp>
        <p:sp>
          <p:nvSpPr>
            <p:cNvPr id="423" name="Google Shape;423;p27"/>
            <p:cNvSpPr txBox="1"/>
            <p:nvPr/>
          </p:nvSpPr>
          <p:spPr>
            <a:xfrm>
              <a:off x="9924998" y="4862339"/>
              <a:ext cx="462215" cy="6600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1800"/>
                <a:buFont typeface="Courier New"/>
                <a:buNone/>
              </a:pPr>
              <a:r>
                <a:rPr lang="en-US" sz="1800" b="1">
                  <a:solidFill>
                    <a:schemeClr val="dk1"/>
                  </a:solidFill>
                  <a:latin typeface="Courier New"/>
                  <a:ea typeface="Courier New"/>
                  <a:cs typeface="Courier New"/>
                  <a:sym typeface="Courier New"/>
                </a:rPr>
                <a:t>T</a:t>
              </a:r>
              <a:endParaRPr sz="1800" b="1">
                <a:solidFill>
                  <a:schemeClr val="dk1"/>
                </a:solidFill>
                <a:latin typeface="Courier New"/>
                <a:ea typeface="Courier New"/>
                <a:cs typeface="Courier New"/>
                <a:sym typeface="Courier New"/>
              </a:endParaRPr>
            </a:p>
          </p:txBody>
        </p:sp>
        <p:cxnSp>
          <p:nvCxnSpPr>
            <p:cNvPr id="424" name="Google Shape;424;p27"/>
            <p:cNvCxnSpPr/>
            <p:nvPr/>
          </p:nvCxnSpPr>
          <p:spPr>
            <a:xfrm>
              <a:off x="8080826" y="3370857"/>
              <a:ext cx="1724393" cy="1601324"/>
            </a:xfrm>
            <a:prstGeom prst="straightConnector1">
              <a:avLst/>
            </a:prstGeom>
            <a:noFill/>
            <a:ln w="31750" cap="flat" cmpd="sng">
              <a:solidFill>
                <a:schemeClr val="dk1"/>
              </a:solidFill>
              <a:prstDash val="solid"/>
              <a:miter lim="800000"/>
              <a:headEnd type="none" w="sm" len="sm"/>
              <a:tailEnd type="triangle" w="med" len="med"/>
            </a:ln>
          </p:spPr>
        </p:cxnSp>
        <p:grpSp>
          <p:nvGrpSpPr>
            <p:cNvPr id="425" name="Google Shape;425;p27"/>
            <p:cNvGrpSpPr/>
            <p:nvPr/>
          </p:nvGrpSpPr>
          <p:grpSpPr>
            <a:xfrm>
              <a:off x="8088351" y="3240664"/>
              <a:ext cx="1948901" cy="1794748"/>
              <a:chOff x="8088351" y="3240664"/>
              <a:chExt cx="1948901" cy="1794748"/>
            </a:xfrm>
          </p:grpSpPr>
          <p:cxnSp>
            <p:nvCxnSpPr>
              <p:cNvPr id="426" name="Google Shape;426;p27"/>
              <p:cNvCxnSpPr/>
              <p:nvPr/>
            </p:nvCxnSpPr>
            <p:spPr>
              <a:xfrm rot="10800000" flipH="1">
                <a:off x="8268003" y="3327976"/>
                <a:ext cx="1769249" cy="1707436"/>
              </a:xfrm>
              <a:prstGeom prst="straightConnector1">
                <a:avLst/>
              </a:prstGeom>
              <a:noFill/>
              <a:ln w="31750" cap="flat" cmpd="sng">
                <a:solidFill>
                  <a:schemeClr val="dk1"/>
                </a:solidFill>
                <a:prstDash val="solid"/>
                <a:miter lim="800000"/>
                <a:headEnd type="none" w="sm" len="sm"/>
                <a:tailEnd type="triangle" w="med" len="med"/>
              </a:ln>
            </p:spPr>
          </p:cxnSp>
          <p:cxnSp>
            <p:nvCxnSpPr>
              <p:cNvPr id="427" name="Google Shape;427;p27"/>
              <p:cNvCxnSpPr/>
              <p:nvPr/>
            </p:nvCxnSpPr>
            <p:spPr>
              <a:xfrm flipH="1">
                <a:off x="8088351" y="3240664"/>
                <a:ext cx="1762795" cy="1668285"/>
              </a:xfrm>
              <a:prstGeom prst="straightConnector1">
                <a:avLst/>
              </a:prstGeom>
              <a:noFill/>
              <a:ln w="31750" cap="flat" cmpd="sng">
                <a:solidFill>
                  <a:schemeClr val="dk1"/>
                </a:solidFill>
                <a:prstDash val="solid"/>
                <a:miter lim="800000"/>
                <a:headEnd type="none" w="sm" len="sm"/>
                <a:tailEnd type="triangle" w="med" len="med"/>
              </a:ln>
            </p:spPr>
          </p:cxnSp>
        </p:grpSp>
        <p:cxnSp>
          <p:nvCxnSpPr>
            <p:cNvPr id="428" name="Google Shape;428;p27"/>
            <p:cNvCxnSpPr/>
            <p:nvPr/>
          </p:nvCxnSpPr>
          <p:spPr>
            <a:xfrm rot="10800000">
              <a:off x="8237126" y="3214262"/>
              <a:ext cx="1747745" cy="1584846"/>
            </a:xfrm>
            <a:prstGeom prst="straightConnector1">
              <a:avLst/>
            </a:prstGeom>
            <a:noFill/>
            <a:ln w="31750" cap="flat" cmpd="sng">
              <a:solidFill>
                <a:schemeClr val="dk1"/>
              </a:solidFill>
              <a:prstDash val="solid"/>
              <a:miter lim="800000"/>
              <a:headEnd type="none" w="sm" len="sm"/>
              <a:tailEnd type="triangle" w="med" len="med"/>
            </a:ln>
          </p:spPr>
        </p:cxnSp>
        <p:grpSp>
          <p:nvGrpSpPr>
            <p:cNvPr id="429" name="Google Shape;429;p27"/>
            <p:cNvGrpSpPr/>
            <p:nvPr/>
          </p:nvGrpSpPr>
          <p:grpSpPr>
            <a:xfrm>
              <a:off x="8367171" y="3003693"/>
              <a:ext cx="1472219" cy="141083"/>
              <a:chOff x="8367171" y="3003693"/>
              <a:chExt cx="1472219" cy="141083"/>
            </a:xfrm>
          </p:grpSpPr>
          <p:cxnSp>
            <p:nvCxnSpPr>
              <p:cNvPr id="430" name="Google Shape;430;p27"/>
              <p:cNvCxnSpPr/>
              <p:nvPr/>
            </p:nvCxnSpPr>
            <p:spPr>
              <a:xfrm rot="10800000">
                <a:off x="8367171" y="3003693"/>
                <a:ext cx="1433765" cy="0"/>
              </a:xfrm>
              <a:prstGeom prst="straightConnector1">
                <a:avLst/>
              </a:prstGeom>
              <a:noFill/>
              <a:ln w="31750" cap="flat" cmpd="sng">
                <a:solidFill>
                  <a:schemeClr val="dk1"/>
                </a:solidFill>
                <a:prstDash val="solid"/>
                <a:miter lim="800000"/>
                <a:headEnd type="none" w="sm" len="sm"/>
                <a:tailEnd type="triangle" w="med" len="med"/>
              </a:ln>
            </p:spPr>
          </p:cxnSp>
          <p:cxnSp>
            <p:nvCxnSpPr>
              <p:cNvPr id="431" name="Google Shape;431;p27"/>
              <p:cNvCxnSpPr/>
              <p:nvPr/>
            </p:nvCxnSpPr>
            <p:spPr>
              <a:xfrm>
                <a:off x="8382605" y="3144776"/>
                <a:ext cx="1456785" cy="0"/>
              </a:xfrm>
              <a:prstGeom prst="straightConnector1">
                <a:avLst/>
              </a:prstGeom>
              <a:noFill/>
              <a:ln w="31750" cap="flat" cmpd="sng">
                <a:solidFill>
                  <a:schemeClr val="dk1"/>
                </a:solidFill>
                <a:prstDash val="solid"/>
                <a:miter lim="800000"/>
                <a:headEnd type="none" w="sm" len="sm"/>
                <a:tailEnd type="triangle" w="med" len="med"/>
              </a:ln>
            </p:spPr>
          </p:cxnSp>
        </p:grpSp>
        <p:grpSp>
          <p:nvGrpSpPr>
            <p:cNvPr id="432" name="Google Shape;432;p27"/>
            <p:cNvGrpSpPr/>
            <p:nvPr/>
          </p:nvGrpSpPr>
          <p:grpSpPr>
            <a:xfrm rot="5400000">
              <a:off x="7132694" y="4086762"/>
              <a:ext cx="1472219" cy="141083"/>
              <a:chOff x="8367170" y="5062831"/>
              <a:chExt cx="1472219" cy="141083"/>
            </a:xfrm>
          </p:grpSpPr>
          <p:cxnSp>
            <p:nvCxnSpPr>
              <p:cNvPr id="433" name="Google Shape;433;p27"/>
              <p:cNvCxnSpPr/>
              <p:nvPr/>
            </p:nvCxnSpPr>
            <p:spPr>
              <a:xfrm rot="10800000">
                <a:off x="8367170" y="5062831"/>
                <a:ext cx="1433765" cy="0"/>
              </a:xfrm>
              <a:prstGeom prst="straightConnector1">
                <a:avLst/>
              </a:prstGeom>
              <a:noFill/>
              <a:ln w="31750" cap="flat" cmpd="sng">
                <a:solidFill>
                  <a:schemeClr val="dk1"/>
                </a:solidFill>
                <a:prstDash val="solid"/>
                <a:miter lim="800000"/>
                <a:headEnd type="none" w="sm" len="sm"/>
                <a:tailEnd type="triangle" w="med" len="med"/>
              </a:ln>
            </p:spPr>
          </p:cxnSp>
          <p:cxnSp>
            <p:nvCxnSpPr>
              <p:cNvPr id="434" name="Google Shape;434;p27"/>
              <p:cNvCxnSpPr/>
              <p:nvPr/>
            </p:nvCxnSpPr>
            <p:spPr>
              <a:xfrm>
                <a:off x="8382604" y="5203914"/>
                <a:ext cx="1456785" cy="0"/>
              </a:xfrm>
              <a:prstGeom prst="straightConnector1">
                <a:avLst/>
              </a:prstGeom>
              <a:noFill/>
              <a:ln w="31750" cap="flat" cmpd="sng">
                <a:solidFill>
                  <a:schemeClr val="dk1"/>
                </a:solidFill>
                <a:prstDash val="solid"/>
                <a:miter lim="800000"/>
                <a:headEnd type="none" w="sm" len="sm"/>
                <a:tailEnd type="triangle" w="med" len="med"/>
              </a:ln>
            </p:spPr>
          </p:cxnSp>
        </p:grpSp>
        <p:grpSp>
          <p:nvGrpSpPr>
            <p:cNvPr id="435" name="Google Shape;435;p27"/>
            <p:cNvGrpSpPr/>
            <p:nvPr/>
          </p:nvGrpSpPr>
          <p:grpSpPr>
            <a:xfrm rot="5400000">
              <a:off x="9453473" y="3982048"/>
              <a:ext cx="1472219" cy="141083"/>
              <a:chOff x="8367170" y="5062831"/>
              <a:chExt cx="1472219" cy="141083"/>
            </a:xfrm>
          </p:grpSpPr>
          <p:cxnSp>
            <p:nvCxnSpPr>
              <p:cNvPr id="436" name="Google Shape;436;p27"/>
              <p:cNvCxnSpPr/>
              <p:nvPr/>
            </p:nvCxnSpPr>
            <p:spPr>
              <a:xfrm rot="10800000">
                <a:off x="8367170" y="5062831"/>
                <a:ext cx="1433765" cy="0"/>
              </a:xfrm>
              <a:prstGeom prst="straightConnector1">
                <a:avLst/>
              </a:prstGeom>
              <a:noFill/>
              <a:ln w="31750" cap="flat" cmpd="sng">
                <a:solidFill>
                  <a:schemeClr val="dk1"/>
                </a:solidFill>
                <a:prstDash val="solid"/>
                <a:miter lim="800000"/>
                <a:headEnd type="none" w="sm" len="sm"/>
                <a:tailEnd type="triangle" w="med" len="med"/>
              </a:ln>
            </p:spPr>
          </p:cxnSp>
          <p:cxnSp>
            <p:nvCxnSpPr>
              <p:cNvPr id="437" name="Google Shape;437;p27"/>
              <p:cNvCxnSpPr/>
              <p:nvPr/>
            </p:nvCxnSpPr>
            <p:spPr>
              <a:xfrm>
                <a:off x="8382604" y="5203914"/>
                <a:ext cx="1456785" cy="0"/>
              </a:xfrm>
              <a:prstGeom prst="straightConnector1">
                <a:avLst/>
              </a:prstGeom>
              <a:noFill/>
              <a:ln w="31750" cap="flat" cmpd="sng">
                <a:solidFill>
                  <a:schemeClr val="dk1"/>
                </a:solidFill>
                <a:prstDash val="solid"/>
                <a:miter lim="800000"/>
                <a:headEnd type="none" w="sm" len="sm"/>
                <a:tailEnd type="triangle" w="med" len="med"/>
              </a:ln>
            </p:spPr>
          </p:cxnSp>
        </p:grpSp>
        <p:grpSp>
          <p:nvGrpSpPr>
            <p:cNvPr id="438" name="Google Shape;438;p27"/>
            <p:cNvGrpSpPr/>
            <p:nvPr/>
          </p:nvGrpSpPr>
          <p:grpSpPr>
            <a:xfrm>
              <a:off x="8274457" y="5165605"/>
              <a:ext cx="1472219" cy="141083"/>
              <a:chOff x="8367171" y="3003693"/>
              <a:chExt cx="1472219" cy="141083"/>
            </a:xfrm>
          </p:grpSpPr>
          <p:cxnSp>
            <p:nvCxnSpPr>
              <p:cNvPr id="439" name="Google Shape;439;p27"/>
              <p:cNvCxnSpPr/>
              <p:nvPr/>
            </p:nvCxnSpPr>
            <p:spPr>
              <a:xfrm rot="10800000">
                <a:off x="8367171" y="3003693"/>
                <a:ext cx="1433765" cy="0"/>
              </a:xfrm>
              <a:prstGeom prst="straightConnector1">
                <a:avLst/>
              </a:prstGeom>
              <a:noFill/>
              <a:ln w="31750" cap="flat" cmpd="sng">
                <a:solidFill>
                  <a:schemeClr val="dk1"/>
                </a:solidFill>
                <a:prstDash val="solid"/>
                <a:miter lim="800000"/>
                <a:headEnd type="none" w="sm" len="sm"/>
                <a:tailEnd type="triangle" w="med" len="med"/>
              </a:ln>
            </p:spPr>
          </p:cxnSp>
          <p:cxnSp>
            <p:nvCxnSpPr>
              <p:cNvPr id="440" name="Google Shape;440;p27"/>
              <p:cNvCxnSpPr/>
              <p:nvPr/>
            </p:nvCxnSpPr>
            <p:spPr>
              <a:xfrm>
                <a:off x="8382605" y="3144776"/>
                <a:ext cx="1456785" cy="0"/>
              </a:xfrm>
              <a:prstGeom prst="straightConnector1">
                <a:avLst/>
              </a:prstGeom>
              <a:noFill/>
              <a:ln w="31750" cap="flat" cmpd="sng">
                <a:solidFill>
                  <a:schemeClr val="dk1"/>
                </a:solidFill>
                <a:prstDash val="solid"/>
                <a:miter lim="800000"/>
                <a:headEnd type="none" w="sm" len="sm"/>
                <a:tailEnd type="triangle" w="med" len="med"/>
              </a:ln>
            </p:spPr>
          </p:cxnSp>
        </p:grpSp>
      </p:grpSp>
      <p:sp>
        <p:nvSpPr>
          <p:cNvPr id="441" name="Google Shape;441;p27"/>
          <p:cNvSpPr txBox="1"/>
          <p:nvPr/>
        </p:nvSpPr>
        <p:spPr>
          <a:xfrm>
            <a:off x="6096000" y="3916447"/>
            <a:ext cx="3066300" cy="36929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chemeClr val="dk1"/>
              </a:buClr>
              <a:buSzPts val="1600"/>
              <a:buFont typeface="Poppins"/>
              <a:buNone/>
            </a:pPr>
            <a:r>
              <a:rPr lang="en-US" dirty="0">
                <a:latin typeface="Poppins" pitchFamily="2" charset="77"/>
                <a:ea typeface="Poppins"/>
                <a:cs typeface="Poppins" pitchFamily="2" charset="77"/>
                <a:sym typeface="Poppins"/>
              </a:rPr>
              <a:t>Phylogenetic tree</a:t>
            </a:r>
            <a:endParaRPr dirty="0">
              <a:latin typeface="Poppins" pitchFamily="2" charset="77"/>
              <a:ea typeface="Poppins"/>
              <a:cs typeface="Poppins" pitchFamily="2" charset="77"/>
              <a:sym typeface="Poppins"/>
            </a:endParaRPr>
          </a:p>
        </p:txBody>
      </p:sp>
      <p:pic>
        <p:nvPicPr>
          <p:cNvPr id="442" name="Google Shape;442;p27" descr="A picture containing text, athletic game, ball&#10;&#10;Description automatically generated"/>
          <p:cNvPicPr preferRelativeResize="0"/>
          <p:nvPr/>
        </p:nvPicPr>
        <p:blipFill rotWithShape="1">
          <a:blip r:embed="rId3">
            <a:alphaModFix/>
          </a:blip>
          <a:srcRect t="4471" r="5027" b="5606"/>
          <a:stretch/>
        </p:blipFill>
        <p:spPr>
          <a:xfrm>
            <a:off x="6635583" y="1662638"/>
            <a:ext cx="1726324" cy="1636992"/>
          </a:xfrm>
          <a:prstGeom prst="rect">
            <a:avLst/>
          </a:prstGeom>
          <a:noFill/>
          <a:ln>
            <a:noFill/>
          </a:ln>
        </p:spPr>
      </p:pic>
      <p:sp>
        <p:nvSpPr>
          <p:cNvPr id="443" name="Google Shape;443;p27"/>
          <p:cNvSpPr/>
          <p:nvPr/>
        </p:nvSpPr>
        <p:spPr>
          <a:xfrm>
            <a:off x="5717050" y="2288051"/>
            <a:ext cx="883588" cy="320100"/>
          </a:xfrm>
          <a:prstGeom prst="rightArrow">
            <a:avLst>
              <a:gd name="adj1" fmla="val 50000"/>
              <a:gd name="adj2" fmla="val 50000"/>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Corbel"/>
              <a:buNone/>
            </a:pPr>
            <a:endParaRPr sz="1800">
              <a:solidFill>
                <a:schemeClr val="lt1"/>
              </a:solidFill>
              <a:latin typeface="Calibri"/>
              <a:ea typeface="Calibri"/>
              <a:cs typeface="Calibri"/>
              <a:sym typeface="Calibri"/>
            </a:endParaRPr>
          </a:p>
        </p:txBody>
      </p:sp>
      <p:sp>
        <p:nvSpPr>
          <p:cNvPr id="3" name="Title 2">
            <a:extLst>
              <a:ext uri="{FF2B5EF4-FFF2-40B4-BE49-F238E27FC236}">
                <a16:creationId xmlns:a16="http://schemas.microsoft.com/office/drawing/2014/main" id="{78BAD1DF-D411-266E-8CDB-64A4A5B81690}"/>
              </a:ext>
            </a:extLst>
          </p:cNvPr>
          <p:cNvSpPr>
            <a:spLocks noGrp="1"/>
          </p:cNvSpPr>
          <p:nvPr>
            <p:ph type="title"/>
          </p:nvPr>
        </p:nvSpPr>
        <p:spPr>
          <a:xfrm>
            <a:off x="0" y="-5899"/>
            <a:ext cx="10431602" cy="873252"/>
          </a:xfrm>
        </p:spPr>
        <p:txBody>
          <a:bodyPr/>
          <a:lstStyle/>
          <a:p>
            <a:r>
              <a:rPr lang="en-US" dirty="0"/>
              <a:t>How do we build phylogenetic trees?</a:t>
            </a:r>
          </a:p>
        </p:txBody>
      </p:sp>
      <p:sp>
        <p:nvSpPr>
          <p:cNvPr id="34" name="Google Shape;443;p27">
            <a:extLst>
              <a:ext uri="{FF2B5EF4-FFF2-40B4-BE49-F238E27FC236}">
                <a16:creationId xmlns:a16="http://schemas.microsoft.com/office/drawing/2014/main" id="{F98FE1D3-77D2-EF47-0D43-C78644685CD2}"/>
              </a:ext>
            </a:extLst>
          </p:cNvPr>
          <p:cNvSpPr/>
          <p:nvPr/>
        </p:nvSpPr>
        <p:spPr>
          <a:xfrm>
            <a:off x="2238106" y="2288051"/>
            <a:ext cx="883588" cy="320100"/>
          </a:xfrm>
          <a:prstGeom prst="rightArrow">
            <a:avLst>
              <a:gd name="adj1" fmla="val 50000"/>
              <a:gd name="adj2" fmla="val 50000"/>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Corbel"/>
              <a:buNone/>
            </a:pPr>
            <a:endParaRPr sz="1800">
              <a:solidFill>
                <a:schemeClr val="lt1"/>
              </a:solidFill>
              <a:latin typeface="Calibri"/>
              <a:ea typeface="Calibri"/>
              <a:cs typeface="Calibri"/>
              <a:sym typeface="Calibri"/>
            </a:endParaRPr>
          </a:p>
        </p:txBody>
      </p:sp>
      <p:sp>
        <p:nvSpPr>
          <p:cNvPr id="32" name="Google Shape;443;p27">
            <a:extLst>
              <a:ext uri="{FF2B5EF4-FFF2-40B4-BE49-F238E27FC236}">
                <a16:creationId xmlns:a16="http://schemas.microsoft.com/office/drawing/2014/main" id="{FEDB320A-78EA-2F7C-65EB-FC347A02DEB2}"/>
              </a:ext>
            </a:extLst>
          </p:cNvPr>
          <p:cNvSpPr/>
          <p:nvPr/>
        </p:nvSpPr>
        <p:spPr>
          <a:xfrm>
            <a:off x="8630078" y="2288051"/>
            <a:ext cx="883588" cy="320100"/>
          </a:xfrm>
          <a:prstGeom prst="rightArrow">
            <a:avLst>
              <a:gd name="adj1" fmla="val 50000"/>
              <a:gd name="adj2" fmla="val 50000"/>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Corbel"/>
              <a:buNone/>
            </a:pPr>
            <a:endParaRPr sz="1800">
              <a:solidFill>
                <a:schemeClr val="lt1"/>
              </a:solidFill>
              <a:latin typeface="Calibri"/>
              <a:ea typeface="Calibri"/>
              <a:cs typeface="Calibri"/>
              <a:sym typeface="Calibri"/>
            </a:endParaRPr>
          </a:p>
        </p:txBody>
      </p:sp>
      <p:pic>
        <p:nvPicPr>
          <p:cNvPr id="33" name="Google Shape;526;p32" descr="A picture containing text, athletic game, ball&#10;&#10;Description automatically generated">
            <a:extLst>
              <a:ext uri="{FF2B5EF4-FFF2-40B4-BE49-F238E27FC236}">
                <a16:creationId xmlns:a16="http://schemas.microsoft.com/office/drawing/2014/main" id="{994C81D9-2091-F071-4818-110F3B1837C2}"/>
              </a:ext>
            </a:extLst>
          </p:cNvPr>
          <p:cNvPicPr preferRelativeResize="0"/>
          <p:nvPr/>
        </p:nvPicPr>
        <p:blipFill rotWithShape="1">
          <a:blip r:embed="rId3">
            <a:alphaModFix/>
          </a:blip>
          <a:srcRect t="4471" r="5027" b="5606"/>
          <a:stretch/>
        </p:blipFill>
        <p:spPr>
          <a:xfrm>
            <a:off x="9860766" y="1612524"/>
            <a:ext cx="798125" cy="848289"/>
          </a:xfrm>
          <a:prstGeom prst="rect">
            <a:avLst/>
          </a:prstGeom>
          <a:noFill/>
          <a:ln>
            <a:noFill/>
          </a:ln>
        </p:spPr>
      </p:pic>
      <p:pic>
        <p:nvPicPr>
          <p:cNvPr id="35" name="Google Shape;527;p32" descr="A picture containing text, athletic game, ball&#10;&#10;Description automatically generated">
            <a:extLst>
              <a:ext uri="{FF2B5EF4-FFF2-40B4-BE49-F238E27FC236}">
                <a16:creationId xmlns:a16="http://schemas.microsoft.com/office/drawing/2014/main" id="{BF7A5214-84C5-D21A-E221-9641E4B496F6}"/>
              </a:ext>
            </a:extLst>
          </p:cNvPr>
          <p:cNvPicPr preferRelativeResize="0"/>
          <p:nvPr/>
        </p:nvPicPr>
        <p:blipFill rotWithShape="1">
          <a:blip r:embed="rId3">
            <a:alphaModFix/>
          </a:blip>
          <a:srcRect t="4471" r="5027" b="5606"/>
          <a:stretch/>
        </p:blipFill>
        <p:spPr>
          <a:xfrm>
            <a:off x="10860425" y="1574973"/>
            <a:ext cx="798125" cy="848289"/>
          </a:xfrm>
          <a:prstGeom prst="rect">
            <a:avLst/>
          </a:prstGeom>
          <a:noFill/>
          <a:ln>
            <a:noFill/>
          </a:ln>
        </p:spPr>
      </p:pic>
      <p:pic>
        <p:nvPicPr>
          <p:cNvPr id="36" name="Google Shape;528;p32" descr="A picture containing text, athletic game, ball&#10;&#10;Description automatically generated">
            <a:extLst>
              <a:ext uri="{FF2B5EF4-FFF2-40B4-BE49-F238E27FC236}">
                <a16:creationId xmlns:a16="http://schemas.microsoft.com/office/drawing/2014/main" id="{0AC09D00-2C35-6741-FF9B-46BB4559A530}"/>
              </a:ext>
            </a:extLst>
          </p:cNvPr>
          <p:cNvPicPr preferRelativeResize="0"/>
          <p:nvPr/>
        </p:nvPicPr>
        <p:blipFill rotWithShape="1">
          <a:blip r:embed="rId3">
            <a:alphaModFix/>
          </a:blip>
          <a:srcRect t="4471" r="5027" b="5606"/>
          <a:stretch/>
        </p:blipFill>
        <p:spPr>
          <a:xfrm>
            <a:off x="10112416" y="2537730"/>
            <a:ext cx="798125" cy="848289"/>
          </a:xfrm>
          <a:prstGeom prst="rect">
            <a:avLst/>
          </a:prstGeom>
          <a:noFill/>
          <a:ln>
            <a:noFill/>
          </a:ln>
        </p:spPr>
      </p:pic>
      <p:sp>
        <p:nvSpPr>
          <p:cNvPr id="37" name="Google Shape;441;p27">
            <a:extLst>
              <a:ext uri="{FF2B5EF4-FFF2-40B4-BE49-F238E27FC236}">
                <a16:creationId xmlns:a16="http://schemas.microsoft.com/office/drawing/2014/main" id="{0C7ADEAC-E22A-D11E-F5A8-78D18AA7BD00}"/>
              </a:ext>
            </a:extLst>
          </p:cNvPr>
          <p:cNvSpPr txBox="1"/>
          <p:nvPr/>
        </p:nvSpPr>
        <p:spPr>
          <a:xfrm>
            <a:off x="9162300" y="3916447"/>
            <a:ext cx="3066300" cy="36929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chemeClr val="dk1"/>
              </a:buClr>
              <a:buSzPts val="1600"/>
              <a:buFont typeface="Poppins"/>
              <a:buNone/>
            </a:pPr>
            <a:r>
              <a:rPr lang="en-US" dirty="0">
                <a:latin typeface="Poppins" pitchFamily="2" charset="77"/>
                <a:ea typeface="Poppins"/>
                <a:cs typeface="Poppins" pitchFamily="2" charset="77"/>
                <a:sym typeface="Poppins"/>
              </a:rPr>
              <a:t>Bootstrapping</a:t>
            </a:r>
            <a:endParaRPr dirty="0">
              <a:latin typeface="Poppins" pitchFamily="2" charset="77"/>
              <a:ea typeface="Poppins"/>
              <a:cs typeface="Poppins" pitchFamily="2" charset="77"/>
              <a:sym typeface="Poppins"/>
            </a:endParaRPr>
          </a:p>
        </p:txBody>
      </p:sp>
      <p:sp>
        <p:nvSpPr>
          <p:cNvPr id="6" name="TextBox 5">
            <a:extLst>
              <a:ext uri="{FF2B5EF4-FFF2-40B4-BE49-F238E27FC236}">
                <a16:creationId xmlns:a16="http://schemas.microsoft.com/office/drawing/2014/main" id="{A281D925-B043-AE7D-4514-B95FC054BF96}"/>
              </a:ext>
            </a:extLst>
          </p:cNvPr>
          <p:cNvSpPr txBox="1"/>
          <p:nvPr/>
        </p:nvSpPr>
        <p:spPr>
          <a:xfrm>
            <a:off x="417261" y="4818083"/>
            <a:ext cx="6099462" cy="400110"/>
          </a:xfrm>
          <a:prstGeom prst="rect">
            <a:avLst/>
          </a:prstGeom>
          <a:noFill/>
        </p:spPr>
        <p:txBody>
          <a:bodyPr wrap="square">
            <a:spAutoFit/>
          </a:bodyPr>
          <a:lstStyle/>
          <a:p>
            <a:pPr marL="285750" indent="-285750">
              <a:buFont typeface="Arial" panose="020B0604020202020204" pitchFamily="34" charset="0"/>
              <a:buChar char="•"/>
            </a:pPr>
            <a:r>
              <a:rPr lang="en-US" sz="2000" b="1" dirty="0">
                <a:latin typeface="Poppins" pitchFamily="2" charset="77"/>
                <a:cs typeface="Poppins" pitchFamily="2" charset="77"/>
              </a:rPr>
              <a:t>Collect your data (sequences)</a:t>
            </a:r>
          </a:p>
        </p:txBody>
      </p:sp>
      <p:sp>
        <p:nvSpPr>
          <p:cNvPr id="7" name="TextBox 6">
            <a:extLst>
              <a:ext uri="{FF2B5EF4-FFF2-40B4-BE49-F238E27FC236}">
                <a16:creationId xmlns:a16="http://schemas.microsoft.com/office/drawing/2014/main" id="{C6037848-8EE1-2488-09D0-FD07BF38B681}"/>
              </a:ext>
            </a:extLst>
          </p:cNvPr>
          <p:cNvSpPr txBox="1"/>
          <p:nvPr/>
        </p:nvSpPr>
        <p:spPr>
          <a:xfrm>
            <a:off x="417261" y="5201509"/>
            <a:ext cx="7445086" cy="400110"/>
          </a:xfrm>
          <a:prstGeom prst="rect">
            <a:avLst/>
          </a:prstGeom>
          <a:noFill/>
        </p:spPr>
        <p:txBody>
          <a:bodyPr wrap="square">
            <a:spAutoFit/>
          </a:bodyPr>
          <a:lstStyle/>
          <a:p>
            <a:pPr marL="285750" indent="-285750">
              <a:buFont typeface="Arial" panose="020B0604020202020204" pitchFamily="34" charset="0"/>
              <a:buChar char="•"/>
            </a:pPr>
            <a:r>
              <a:rPr lang="en-US" sz="2000" b="1" dirty="0">
                <a:latin typeface="Poppins" pitchFamily="2" charset="77"/>
                <a:cs typeface="Poppins" pitchFamily="2" charset="77"/>
              </a:rPr>
              <a:t>Make assumptions about the evolutionary process</a:t>
            </a:r>
          </a:p>
        </p:txBody>
      </p:sp>
      <p:sp>
        <p:nvSpPr>
          <p:cNvPr id="8" name="TextBox 7">
            <a:extLst>
              <a:ext uri="{FF2B5EF4-FFF2-40B4-BE49-F238E27FC236}">
                <a16:creationId xmlns:a16="http://schemas.microsoft.com/office/drawing/2014/main" id="{2E901A7F-C00A-5E7F-09D9-D135E4E982CC}"/>
              </a:ext>
            </a:extLst>
          </p:cNvPr>
          <p:cNvSpPr txBox="1"/>
          <p:nvPr/>
        </p:nvSpPr>
        <p:spPr>
          <a:xfrm>
            <a:off x="422223" y="5580371"/>
            <a:ext cx="11263744" cy="707886"/>
          </a:xfrm>
          <a:prstGeom prst="rect">
            <a:avLst/>
          </a:prstGeom>
          <a:noFill/>
        </p:spPr>
        <p:txBody>
          <a:bodyPr wrap="square">
            <a:spAutoFit/>
          </a:bodyPr>
          <a:lstStyle/>
          <a:p>
            <a:pPr marL="285750" indent="-285750">
              <a:buFont typeface="Arial" panose="020B0604020202020204" pitchFamily="34" charset="0"/>
              <a:buChar char="•"/>
            </a:pPr>
            <a:r>
              <a:rPr lang="en-US" sz="2000" b="1" dirty="0">
                <a:latin typeface="Poppins" pitchFamily="2" charset="77"/>
                <a:cs typeface="Poppins" pitchFamily="2" charset="77"/>
              </a:rPr>
              <a:t>Ask which phylogeny is most likely to have given rise to the data given these assumptions</a:t>
            </a:r>
          </a:p>
        </p:txBody>
      </p:sp>
      <p:sp>
        <p:nvSpPr>
          <p:cNvPr id="9" name="TextBox 8">
            <a:extLst>
              <a:ext uri="{FF2B5EF4-FFF2-40B4-BE49-F238E27FC236}">
                <a16:creationId xmlns:a16="http://schemas.microsoft.com/office/drawing/2014/main" id="{29A99298-4386-5F43-0245-4403D766ECD8}"/>
              </a:ext>
            </a:extLst>
          </p:cNvPr>
          <p:cNvSpPr txBox="1"/>
          <p:nvPr/>
        </p:nvSpPr>
        <p:spPr>
          <a:xfrm>
            <a:off x="417261" y="6323769"/>
            <a:ext cx="6099462" cy="400110"/>
          </a:xfrm>
          <a:prstGeom prst="rect">
            <a:avLst/>
          </a:prstGeom>
          <a:noFill/>
        </p:spPr>
        <p:txBody>
          <a:bodyPr wrap="square">
            <a:spAutoFit/>
          </a:bodyPr>
          <a:lstStyle/>
          <a:p>
            <a:pPr marL="285750" indent="-285750">
              <a:buFont typeface="Arial" panose="020B0604020202020204" pitchFamily="34" charset="0"/>
              <a:buChar char="•"/>
            </a:pPr>
            <a:r>
              <a:rPr lang="en-US" sz="2000" b="1" dirty="0">
                <a:latin typeface="Poppins" pitchFamily="2" charset="77"/>
                <a:cs typeface="Poppins" pitchFamily="2" charset="77"/>
              </a:rPr>
              <a:t>Test phylogeny and assumptions</a:t>
            </a:r>
          </a:p>
        </p:txBody>
      </p:sp>
    </p:spTree>
    <p:extLst>
      <p:ext uri="{BB962C8B-B14F-4D97-AF65-F5344CB8AC3E}">
        <p14:creationId xmlns:p14="http://schemas.microsoft.com/office/powerpoint/2010/main" val="1819355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15"/>
                                        </p:tgtEl>
                                        <p:attrNameLst>
                                          <p:attrName>style.visibility</p:attrName>
                                        </p:attrNameLst>
                                      </p:cBhvr>
                                      <p:to>
                                        <p:strVal val="visible"/>
                                      </p:to>
                                    </p:set>
                                    <p:animEffect transition="in" filter="fade">
                                      <p:cBhvr>
                                        <p:cTn id="12" dur="500"/>
                                        <p:tgtEl>
                                          <p:spTgt spid="415"/>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16"/>
                                        </p:tgtEl>
                                        <p:attrNameLst>
                                          <p:attrName>style.visibility</p:attrName>
                                        </p:attrNameLst>
                                      </p:cBhvr>
                                      <p:to>
                                        <p:strVal val="visible"/>
                                      </p:to>
                                    </p:set>
                                    <p:animEffect transition="in" filter="fade">
                                      <p:cBhvr>
                                        <p:cTn id="15" dur="500"/>
                                        <p:tgtEl>
                                          <p:spTgt spid="41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4"/>
                                        </p:tgtEl>
                                        <p:attrNameLst>
                                          <p:attrName>style.visibility</p:attrName>
                                        </p:attrNameLst>
                                      </p:cBhvr>
                                      <p:to>
                                        <p:strVal val="visible"/>
                                      </p:to>
                                    </p:set>
                                    <p:animEffect transition="in" filter="fade">
                                      <p:cBhvr>
                                        <p:cTn id="23" dur="500"/>
                                        <p:tgtEl>
                                          <p:spTgt spid="34"/>
                                        </p:tgtEl>
                                      </p:cBhvr>
                                    </p:animEffect>
                                  </p:childTnLst>
                                </p:cTn>
                              </p:par>
                              <p:par>
                                <p:cTn id="24" presetID="10" presetClass="entr" presetSubtype="0" fill="hold" nodeType="withEffect">
                                  <p:stCondLst>
                                    <p:cond delay="0"/>
                                  </p:stCondLst>
                                  <p:childTnLst>
                                    <p:set>
                                      <p:cBhvr>
                                        <p:cTn id="25" dur="1" fill="hold">
                                          <p:stCondLst>
                                            <p:cond delay="0"/>
                                          </p:stCondLst>
                                        </p:cTn>
                                        <p:tgtEl>
                                          <p:spTgt spid="419"/>
                                        </p:tgtEl>
                                        <p:attrNameLst>
                                          <p:attrName>style.visibility</p:attrName>
                                        </p:attrNameLst>
                                      </p:cBhvr>
                                      <p:to>
                                        <p:strVal val="visible"/>
                                      </p:to>
                                    </p:set>
                                    <p:animEffect transition="in" filter="fade">
                                      <p:cBhvr>
                                        <p:cTn id="26" dur="500"/>
                                        <p:tgtEl>
                                          <p:spTgt spid="419"/>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418"/>
                                        </p:tgtEl>
                                        <p:attrNameLst>
                                          <p:attrName>style.visibility</p:attrName>
                                        </p:attrNameLst>
                                      </p:cBhvr>
                                      <p:to>
                                        <p:strVal val="visible"/>
                                      </p:to>
                                    </p:set>
                                    <p:animEffect transition="in" filter="fade">
                                      <p:cBhvr>
                                        <p:cTn id="29" dur="500"/>
                                        <p:tgtEl>
                                          <p:spTgt spid="418"/>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43"/>
                                        </p:tgtEl>
                                        <p:attrNameLst>
                                          <p:attrName>style.visibility</p:attrName>
                                        </p:attrNameLst>
                                      </p:cBhvr>
                                      <p:to>
                                        <p:strVal val="visible"/>
                                      </p:to>
                                    </p:set>
                                    <p:animEffect transition="in" filter="fade">
                                      <p:cBhvr>
                                        <p:cTn id="37" dur="500"/>
                                        <p:tgtEl>
                                          <p:spTgt spid="443"/>
                                        </p:tgtEl>
                                      </p:cBhvr>
                                    </p:animEffect>
                                  </p:childTnLst>
                                </p:cTn>
                              </p:par>
                              <p:par>
                                <p:cTn id="38" presetID="10" presetClass="entr" presetSubtype="0" fill="hold" nodeType="withEffect">
                                  <p:stCondLst>
                                    <p:cond delay="0"/>
                                  </p:stCondLst>
                                  <p:childTnLst>
                                    <p:set>
                                      <p:cBhvr>
                                        <p:cTn id="39" dur="1" fill="hold">
                                          <p:stCondLst>
                                            <p:cond delay="0"/>
                                          </p:stCondLst>
                                        </p:cTn>
                                        <p:tgtEl>
                                          <p:spTgt spid="442"/>
                                        </p:tgtEl>
                                        <p:attrNameLst>
                                          <p:attrName>style.visibility</p:attrName>
                                        </p:attrNameLst>
                                      </p:cBhvr>
                                      <p:to>
                                        <p:strVal val="visible"/>
                                      </p:to>
                                    </p:set>
                                    <p:animEffect transition="in" filter="fade">
                                      <p:cBhvr>
                                        <p:cTn id="40" dur="500"/>
                                        <p:tgtEl>
                                          <p:spTgt spid="442"/>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441"/>
                                        </p:tgtEl>
                                        <p:attrNameLst>
                                          <p:attrName>style.visibility</p:attrName>
                                        </p:attrNameLst>
                                      </p:cBhvr>
                                      <p:to>
                                        <p:strVal val="visible"/>
                                      </p:to>
                                    </p:set>
                                    <p:animEffect transition="in" filter="fade">
                                      <p:cBhvr>
                                        <p:cTn id="43" dur="500"/>
                                        <p:tgtEl>
                                          <p:spTgt spid="441"/>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8"/>
                                        </p:tgtEl>
                                        <p:attrNameLst>
                                          <p:attrName>style.visibility</p:attrName>
                                        </p:attrNameLst>
                                      </p:cBhvr>
                                      <p:to>
                                        <p:strVal val="visible"/>
                                      </p:to>
                                    </p:set>
                                    <p:animEffect transition="in" filter="fade">
                                      <p:cBhvr>
                                        <p:cTn id="46" dur="500"/>
                                        <p:tgtEl>
                                          <p:spTgt spid="8"/>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32"/>
                                        </p:tgtEl>
                                        <p:attrNameLst>
                                          <p:attrName>style.visibility</p:attrName>
                                        </p:attrNameLst>
                                      </p:cBhvr>
                                      <p:to>
                                        <p:strVal val="visible"/>
                                      </p:to>
                                    </p:set>
                                    <p:animEffect transition="in" filter="fade">
                                      <p:cBhvr>
                                        <p:cTn id="51" dur="500"/>
                                        <p:tgtEl>
                                          <p:spTgt spid="32"/>
                                        </p:tgtEl>
                                      </p:cBhvr>
                                    </p:animEffect>
                                  </p:childTnLst>
                                </p:cTn>
                              </p:par>
                              <p:par>
                                <p:cTn id="52" presetID="10" presetClass="entr" presetSubtype="0" fill="hold" nodeType="withEffect">
                                  <p:stCondLst>
                                    <p:cond delay="0"/>
                                  </p:stCondLst>
                                  <p:childTnLst>
                                    <p:set>
                                      <p:cBhvr>
                                        <p:cTn id="53" dur="1" fill="hold">
                                          <p:stCondLst>
                                            <p:cond delay="0"/>
                                          </p:stCondLst>
                                        </p:cTn>
                                        <p:tgtEl>
                                          <p:spTgt spid="36"/>
                                        </p:tgtEl>
                                        <p:attrNameLst>
                                          <p:attrName>style.visibility</p:attrName>
                                        </p:attrNameLst>
                                      </p:cBhvr>
                                      <p:to>
                                        <p:strVal val="visible"/>
                                      </p:to>
                                    </p:set>
                                    <p:animEffect transition="in" filter="fade">
                                      <p:cBhvr>
                                        <p:cTn id="54" dur="500"/>
                                        <p:tgtEl>
                                          <p:spTgt spid="36"/>
                                        </p:tgtEl>
                                      </p:cBhvr>
                                    </p:animEffect>
                                  </p:childTnLst>
                                </p:cTn>
                              </p:par>
                              <p:par>
                                <p:cTn id="55" presetID="10" presetClass="entr" presetSubtype="0" fill="hold" nodeType="withEffect">
                                  <p:stCondLst>
                                    <p:cond delay="0"/>
                                  </p:stCondLst>
                                  <p:childTnLst>
                                    <p:set>
                                      <p:cBhvr>
                                        <p:cTn id="56" dur="1" fill="hold">
                                          <p:stCondLst>
                                            <p:cond delay="0"/>
                                          </p:stCondLst>
                                        </p:cTn>
                                        <p:tgtEl>
                                          <p:spTgt spid="35"/>
                                        </p:tgtEl>
                                        <p:attrNameLst>
                                          <p:attrName>style.visibility</p:attrName>
                                        </p:attrNameLst>
                                      </p:cBhvr>
                                      <p:to>
                                        <p:strVal val="visible"/>
                                      </p:to>
                                    </p:set>
                                    <p:animEffect transition="in" filter="fade">
                                      <p:cBhvr>
                                        <p:cTn id="57" dur="500"/>
                                        <p:tgtEl>
                                          <p:spTgt spid="35"/>
                                        </p:tgtEl>
                                      </p:cBhvr>
                                    </p:animEffect>
                                  </p:childTnLst>
                                </p:cTn>
                              </p:par>
                              <p:par>
                                <p:cTn id="58" presetID="10" presetClass="entr" presetSubtype="0" fill="hold" nodeType="withEffect">
                                  <p:stCondLst>
                                    <p:cond delay="0"/>
                                  </p:stCondLst>
                                  <p:childTnLst>
                                    <p:set>
                                      <p:cBhvr>
                                        <p:cTn id="59" dur="1" fill="hold">
                                          <p:stCondLst>
                                            <p:cond delay="0"/>
                                          </p:stCondLst>
                                        </p:cTn>
                                        <p:tgtEl>
                                          <p:spTgt spid="33"/>
                                        </p:tgtEl>
                                        <p:attrNameLst>
                                          <p:attrName>style.visibility</p:attrName>
                                        </p:attrNameLst>
                                      </p:cBhvr>
                                      <p:to>
                                        <p:strVal val="visible"/>
                                      </p:to>
                                    </p:set>
                                    <p:animEffect transition="in" filter="fade">
                                      <p:cBhvr>
                                        <p:cTn id="60" dur="500"/>
                                        <p:tgtEl>
                                          <p:spTgt spid="33"/>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37"/>
                                        </p:tgtEl>
                                        <p:attrNameLst>
                                          <p:attrName>style.visibility</p:attrName>
                                        </p:attrNameLst>
                                      </p:cBhvr>
                                      <p:to>
                                        <p:strVal val="visible"/>
                                      </p:to>
                                    </p:set>
                                    <p:animEffect transition="in" filter="fade">
                                      <p:cBhvr>
                                        <p:cTn id="63" dur="500"/>
                                        <p:tgtEl>
                                          <p:spTgt spid="37"/>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9"/>
                                        </p:tgtEl>
                                        <p:attrNameLst>
                                          <p:attrName>style.visibility</p:attrName>
                                        </p:attrNameLst>
                                      </p:cBhvr>
                                      <p:to>
                                        <p:strVal val="visible"/>
                                      </p:to>
                                    </p:set>
                                    <p:animEffect transition="in" filter="fade">
                                      <p:cBhvr>
                                        <p:cTn id="6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5" grpId="0"/>
      <p:bldP spid="416" grpId="0"/>
      <p:bldP spid="418" grpId="0"/>
      <p:bldP spid="441" grpId="0"/>
      <p:bldP spid="443" grpId="0" animBg="1"/>
      <p:bldP spid="3" grpId="0"/>
      <p:bldP spid="34" grpId="0" animBg="1"/>
      <p:bldP spid="32" grpId="0" animBg="1"/>
      <p:bldP spid="37" grpId="0"/>
      <p:bldP spid="6" grpId="0"/>
      <p:bldP spid="7" grpId="0"/>
      <p:bldP spid="8" grpId="0"/>
      <p:bldP spid="9"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5" name="Google Shape;152;p22">
            <a:extLst>
              <a:ext uri="{FF2B5EF4-FFF2-40B4-BE49-F238E27FC236}">
                <a16:creationId xmlns:a16="http://schemas.microsoft.com/office/drawing/2014/main" id="{3B743B62-6961-90D4-7DF4-E51D5FE19C31}"/>
              </a:ext>
            </a:extLst>
          </p:cNvPr>
          <p:cNvSpPr txBox="1"/>
          <p:nvPr/>
        </p:nvSpPr>
        <p:spPr>
          <a:xfrm>
            <a:off x="1911976" y="6080505"/>
            <a:ext cx="8368046" cy="52319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2200" dirty="0">
                <a:solidFill>
                  <a:schemeClr val="bg2"/>
                </a:solidFill>
                <a:latin typeface="Poppins"/>
                <a:ea typeface="Poppins"/>
                <a:cs typeface="Poppins"/>
                <a:sym typeface="Poppins"/>
              </a:rPr>
              <a:t>IQ-TREE: web server: http://</a:t>
            </a:r>
            <a:r>
              <a:rPr lang="en-US" sz="2200" dirty="0" err="1">
                <a:solidFill>
                  <a:schemeClr val="bg2"/>
                </a:solidFill>
                <a:latin typeface="Poppins"/>
                <a:ea typeface="Poppins"/>
                <a:cs typeface="Poppins"/>
                <a:sym typeface="Poppins"/>
              </a:rPr>
              <a:t>iqtree.cibiv.univie.ac.at</a:t>
            </a:r>
            <a:r>
              <a:rPr lang="en-US" sz="2200" dirty="0">
                <a:solidFill>
                  <a:schemeClr val="bg2"/>
                </a:solidFill>
                <a:latin typeface="Poppins"/>
                <a:ea typeface="Poppins"/>
                <a:cs typeface="Poppins"/>
                <a:sym typeface="Poppins"/>
              </a:rPr>
              <a:t>/</a:t>
            </a:r>
            <a:endParaRPr sz="2200" dirty="0">
              <a:solidFill>
                <a:schemeClr val="bg2"/>
              </a:solidFill>
              <a:latin typeface="Poppins"/>
              <a:ea typeface="Poppins"/>
              <a:cs typeface="Poppins"/>
              <a:sym typeface="Poppins"/>
            </a:endParaRPr>
          </a:p>
        </p:txBody>
      </p:sp>
      <p:pic>
        <p:nvPicPr>
          <p:cNvPr id="6" name="Google Shape;314;gf3c8e895ce_0_147">
            <a:extLst>
              <a:ext uri="{FF2B5EF4-FFF2-40B4-BE49-F238E27FC236}">
                <a16:creationId xmlns:a16="http://schemas.microsoft.com/office/drawing/2014/main" id="{BDFB84D7-F5F3-445E-7565-2FB50B38E479}"/>
              </a:ext>
            </a:extLst>
          </p:cNvPr>
          <p:cNvPicPr preferRelativeResize="0"/>
          <p:nvPr/>
        </p:nvPicPr>
        <p:blipFill>
          <a:blip r:embed="rId3">
            <a:alphaModFix/>
          </a:blip>
          <a:stretch>
            <a:fillRect/>
          </a:stretch>
        </p:blipFill>
        <p:spPr>
          <a:xfrm>
            <a:off x="3280336" y="148376"/>
            <a:ext cx="5632739" cy="5831347"/>
          </a:xfrm>
          <a:prstGeom prst="rect">
            <a:avLst/>
          </a:prstGeom>
          <a:noFill/>
          <a:ln>
            <a:noFill/>
          </a:ln>
        </p:spPr>
      </p:pic>
      <p:sp>
        <p:nvSpPr>
          <p:cNvPr id="7" name="Google Shape;315;gf3c8e895ce_0_147">
            <a:extLst>
              <a:ext uri="{FF2B5EF4-FFF2-40B4-BE49-F238E27FC236}">
                <a16:creationId xmlns:a16="http://schemas.microsoft.com/office/drawing/2014/main" id="{1A1D3E30-DF50-CAD1-AF1A-4EB3423C4840}"/>
              </a:ext>
            </a:extLst>
          </p:cNvPr>
          <p:cNvSpPr/>
          <p:nvPr/>
        </p:nvSpPr>
        <p:spPr>
          <a:xfrm>
            <a:off x="2963549" y="2701672"/>
            <a:ext cx="6264900" cy="463500"/>
          </a:xfrm>
          <a:prstGeom prst="rect">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577260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364" name="Google Shape;364;gf3c8e895ce_0_128"/>
          <p:cNvSpPr/>
          <p:nvPr/>
        </p:nvSpPr>
        <p:spPr>
          <a:xfrm>
            <a:off x="3543375" y="3247950"/>
            <a:ext cx="4962300" cy="1572000"/>
          </a:xfrm>
          <a:prstGeom prst="rect">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52;p22">
            <a:extLst>
              <a:ext uri="{FF2B5EF4-FFF2-40B4-BE49-F238E27FC236}">
                <a16:creationId xmlns:a16="http://schemas.microsoft.com/office/drawing/2014/main" id="{AE95A01B-FB31-556B-C5A8-B40E698C299E}"/>
              </a:ext>
            </a:extLst>
          </p:cNvPr>
          <p:cNvSpPr txBox="1"/>
          <p:nvPr/>
        </p:nvSpPr>
        <p:spPr>
          <a:xfrm>
            <a:off x="1911976" y="6080505"/>
            <a:ext cx="8368046" cy="52319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2200" dirty="0">
                <a:solidFill>
                  <a:schemeClr val="bg2"/>
                </a:solidFill>
                <a:latin typeface="Poppins"/>
                <a:ea typeface="Poppins"/>
                <a:cs typeface="Poppins"/>
                <a:sym typeface="Poppins"/>
              </a:rPr>
              <a:t>IQ-TREE: web server: http://</a:t>
            </a:r>
            <a:r>
              <a:rPr lang="en-US" sz="2200" dirty="0" err="1">
                <a:solidFill>
                  <a:schemeClr val="bg2"/>
                </a:solidFill>
                <a:latin typeface="Poppins"/>
                <a:ea typeface="Poppins"/>
                <a:cs typeface="Poppins"/>
                <a:sym typeface="Poppins"/>
              </a:rPr>
              <a:t>iqtree.cibiv.univie.ac.at</a:t>
            </a:r>
            <a:r>
              <a:rPr lang="en-US" sz="2200" dirty="0">
                <a:solidFill>
                  <a:schemeClr val="bg2"/>
                </a:solidFill>
                <a:latin typeface="Poppins"/>
                <a:ea typeface="Poppins"/>
                <a:cs typeface="Poppins"/>
                <a:sym typeface="Poppins"/>
              </a:rPr>
              <a:t>/</a:t>
            </a:r>
            <a:endParaRPr sz="2200" dirty="0">
              <a:solidFill>
                <a:schemeClr val="bg2"/>
              </a:solidFill>
              <a:latin typeface="Poppins"/>
              <a:ea typeface="Poppins"/>
              <a:cs typeface="Poppins"/>
              <a:sym typeface="Poppins"/>
            </a:endParaRPr>
          </a:p>
        </p:txBody>
      </p:sp>
      <p:pic>
        <p:nvPicPr>
          <p:cNvPr id="8" name="Google Shape;314;gf3c8e895ce_0_147">
            <a:extLst>
              <a:ext uri="{FF2B5EF4-FFF2-40B4-BE49-F238E27FC236}">
                <a16:creationId xmlns:a16="http://schemas.microsoft.com/office/drawing/2014/main" id="{DCAF3578-01C0-CD17-B91D-901D1E0EC3B3}"/>
              </a:ext>
            </a:extLst>
          </p:cNvPr>
          <p:cNvPicPr preferRelativeResize="0"/>
          <p:nvPr/>
        </p:nvPicPr>
        <p:blipFill>
          <a:blip r:embed="rId3">
            <a:alphaModFix/>
          </a:blip>
          <a:stretch>
            <a:fillRect/>
          </a:stretch>
        </p:blipFill>
        <p:spPr>
          <a:xfrm>
            <a:off x="3280336" y="148376"/>
            <a:ext cx="5632739" cy="5831347"/>
          </a:xfrm>
          <a:prstGeom prst="rect">
            <a:avLst/>
          </a:prstGeom>
          <a:noFill/>
          <a:ln>
            <a:noFill/>
          </a:ln>
        </p:spPr>
      </p:pic>
      <p:sp>
        <p:nvSpPr>
          <p:cNvPr id="9" name="Google Shape;315;gf3c8e895ce_0_147">
            <a:extLst>
              <a:ext uri="{FF2B5EF4-FFF2-40B4-BE49-F238E27FC236}">
                <a16:creationId xmlns:a16="http://schemas.microsoft.com/office/drawing/2014/main" id="{BFF5DB9C-F4E0-D62A-C5DF-43B7E8827E85}"/>
              </a:ext>
            </a:extLst>
          </p:cNvPr>
          <p:cNvSpPr/>
          <p:nvPr/>
        </p:nvSpPr>
        <p:spPr>
          <a:xfrm>
            <a:off x="2963549" y="3788229"/>
            <a:ext cx="6264900" cy="1665513"/>
          </a:xfrm>
          <a:prstGeom prst="rect">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52;p22">
            <a:extLst>
              <a:ext uri="{FF2B5EF4-FFF2-40B4-BE49-F238E27FC236}">
                <a16:creationId xmlns:a16="http://schemas.microsoft.com/office/drawing/2014/main" id="{D9CAC5AD-F060-9FAC-3D41-8045B441B8B4}"/>
              </a:ext>
            </a:extLst>
          </p:cNvPr>
          <p:cNvSpPr txBox="1"/>
          <p:nvPr/>
        </p:nvSpPr>
        <p:spPr>
          <a:xfrm>
            <a:off x="9361714" y="4020836"/>
            <a:ext cx="2598805" cy="1200298"/>
          </a:xfrm>
          <a:prstGeom prst="rect">
            <a:avLst/>
          </a:prstGeom>
          <a:noFill/>
          <a:ln>
            <a:noFill/>
          </a:ln>
        </p:spPr>
        <p:txBody>
          <a:bodyPr spcFirstLastPara="1" wrap="square" lIns="91425" tIns="91425" rIns="91425" bIns="91425" anchor="t" anchorCtr="0">
            <a:spAutoFit/>
          </a:bodyPr>
          <a:lstStyle/>
          <a:p>
            <a:pPr marL="0" lvl="0" indent="0" rtl="0">
              <a:spcBef>
                <a:spcPts val="0"/>
              </a:spcBef>
              <a:spcAft>
                <a:spcPts val="0"/>
              </a:spcAft>
              <a:buNone/>
            </a:pPr>
            <a:r>
              <a:rPr lang="en-US" sz="2200" b="1" dirty="0">
                <a:solidFill>
                  <a:schemeClr val="bg2"/>
                </a:solidFill>
                <a:latin typeface="Poppins"/>
                <a:ea typeface="Poppins"/>
                <a:cs typeface="Poppins"/>
                <a:sym typeface="Poppins"/>
              </a:rPr>
              <a:t>Step 3:</a:t>
            </a:r>
            <a:r>
              <a:rPr lang="en-US" sz="2200" dirty="0">
                <a:solidFill>
                  <a:schemeClr val="bg2"/>
                </a:solidFill>
                <a:latin typeface="Poppins"/>
                <a:ea typeface="Poppins"/>
                <a:cs typeface="Poppins"/>
                <a:sym typeface="Poppins"/>
              </a:rPr>
              <a:t> </a:t>
            </a:r>
          </a:p>
          <a:p>
            <a:pPr marL="0" lvl="0" indent="0" rtl="0">
              <a:spcBef>
                <a:spcPts val="0"/>
              </a:spcBef>
              <a:spcAft>
                <a:spcPts val="0"/>
              </a:spcAft>
              <a:buNone/>
            </a:pPr>
            <a:r>
              <a:rPr lang="en-US" sz="2200" dirty="0">
                <a:solidFill>
                  <a:schemeClr val="bg2"/>
                </a:solidFill>
                <a:latin typeface="Poppins"/>
                <a:ea typeface="Poppins"/>
                <a:cs typeface="Poppins"/>
                <a:sym typeface="Poppins"/>
              </a:rPr>
              <a:t>Branch support (bootstrapping)</a:t>
            </a:r>
            <a:endParaRPr sz="2200" b="1" dirty="0">
              <a:solidFill>
                <a:schemeClr val="bg2"/>
              </a:solidFill>
              <a:latin typeface="Poppins"/>
              <a:ea typeface="Poppins"/>
              <a:cs typeface="Poppins"/>
              <a:sym typeface="Poppins"/>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6696A8-FA47-2C42-8BAE-BD0813FAB9CA}"/>
              </a:ext>
            </a:extLst>
          </p:cNvPr>
          <p:cNvSpPr>
            <a:spLocks noGrp="1"/>
          </p:cNvSpPr>
          <p:nvPr>
            <p:ph type="title"/>
          </p:nvPr>
        </p:nvSpPr>
        <p:spPr>
          <a:xfrm>
            <a:off x="1676400" y="0"/>
            <a:ext cx="10515600" cy="1325563"/>
          </a:xfrm>
        </p:spPr>
        <p:txBody>
          <a:bodyPr/>
          <a:lstStyle/>
          <a:p>
            <a:r>
              <a:rPr lang="en-US" dirty="0"/>
              <a:t>Calculating tree support: bootstrapping</a:t>
            </a:r>
          </a:p>
        </p:txBody>
      </p:sp>
      <p:sp>
        <p:nvSpPr>
          <p:cNvPr id="3" name="Content Placeholder 2">
            <a:extLst>
              <a:ext uri="{FF2B5EF4-FFF2-40B4-BE49-F238E27FC236}">
                <a16:creationId xmlns:a16="http://schemas.microsoft.com/office/drawing/2014/main" id="{CFC09EC3-4D34-A24C-967D-6B28323BBF18}"/>
              </a:ext>
            </a:extLst>
          </p:cNvPr>
          <p:cNvSpPr>
            <a:spLocks noGrp="1"/>
          </p:cNvSpPr>
          <p:nvPr>
            <p:ph idx="1"/>
          </p:nvPr>
        </p:nvSpPr>
        <p:spPr>
          <a:xfrm>
            <a:off x="2231136" y="2638044"/>
            <a:ext cx="7729728" cy="3862769"/>
          </a:xfrm>
        </p:spPr>
        <p:txBody>
          <a:bodyPr>
            <a:normAutofit/>
          </a:bodyPr>
          <a:lstStyle/>
          <a:p>
            <a:r>
              <a:rPr lang="en-US" sz="2400" dirty="0"/>
              <a:t>Now that we have a tree which we believe to be optimal, we must check how well supported it is by the observed data.</a:t>
            </a:r>
          </a:p>
          <a:p>
            <a:r>
              <a:rPr lang="en-US" sz="2400" dirty="0"/>
              <a:t> To do this we use a statistical technique called </a:t>
            </a:r>
            <a:r>
              <a:rPr lang="en-US" sz="2400" b="1" dirty="0"/>
              <a:t>bootstrapping:</a:t>
            </a:r>
          </a:p>
          <a:p>
            <a:pPr marL="571500" lvl="1" indent="-342900">
              <a:buFont typeface="+mj-lt"/>
              <a:buAutoNum type="arabicPeriod"/>
            </a:pPr>
            <a:r>
              <a:rPr lang="en-US" sz="2000" dirty="0"/>
              <a:t>Resample your sequence data – mix up the order of your alignment columns</a:t>
            </a:r>
          </a:p>
          <a:p>
            <a:pPr marL="571500" lvl="1" indent="-342900">
              <a:buFont typeface="+mj-lt"/>
              <a:buAutoNum type="arabicPeriod"/>
            </a:pPr>
            <a:r>
              <a:rPr lang="en-US" sz="2000" dirty="0"/>
              <a:t>Construct a tree for each resample</a:t>
            </a:r>
          </a:p>
          <a:p>
            <a:pPr marL="571500" lvl="1" indent="-342900">
              <a:buFont typeface="+mj-lt"/>
              <a:buAutoNum type="arabicPeriod"/>
            </a:pPr>
            <a:r>
              <a:rPr lang="en-US" sz="2000" dirty="0"/>
              <a:t>See what branching patterns you get and how many times you get them</a:t>
            </a:r>
          </a:p>
        </p:txBody>
      </p:sp>
      <p:pic>
        <p:nvPicPr>
          <p:cNvPr id="4" name="Picture 3">
            <a:extLst>
              <a:ext uri="{FF2B5EF4-FFF2-40B4-BE49-F238E27FC236}">
                <a16:creationId xmlns:a16="http://schemas.microsoft.com/office/drawing/2014/main" id="{1257555D-468C-A341-AC5F-A7D83725F041}"/>
              </a:ext>
            </a:extLst>
          </p:cNvPr>
          <p:cNvPicPr>
            <a:picLocks noChangeAspect="1"/>
          </p:cNvPicPr>
          <p:nvPr/>
        </p:nvPicPr>
        <p:blipFill>
          <a:blip r:embed="rId3"/>
          <a:stretch>
            <a:fillRect/>
          </a:stretch>
        </p:blipFill>
        <p:spPr>
          <a:xfrm>
            <a:off x="296988" y="190500"/>
            <a:ext cx="1676400" cy="6477000"/>
          </a:xfrm>
          <a:prstGeom prst="rect">
            <a:avLst/>
          </a:prstGeom>
        </p:spPr>
      </p:pic>
      <p:sp>
        <p:nvSpPr>
          <p:cNvPr id="5" name="Rectangle 4">
            <a:extLst>
              <a:ext uri="{FF2B5EF4-FFF2-40B4-BE49-F238E27FC236}">
                <a16:creationId xmlns:a16="http://schemas.microsoft.com/office/drawing/2014/main" id="{50F06D78-8FD6-7041-B4C5-D7368D7D72A4}"/>
              </a:ext>
            </a:extLst>
          </p:cNvPr>
          <p:cNvSpPr/>
          <p:nvPr/>
        </p:nvSpPr>
        <p:spPr>
          <a:xfrm>
            <a:off x="45148" y="4586287"/>
            <a:ext cx="1928240" cy="1042988"/>
          </a:xfrm>
          <a:prstGeom prst="rect">
            <a:avLst/>
          </a:prstGeom>
          <a:noFill/>
          <a:ln w="53975">
            <a:solidFill>
              <a:srgbClr val="AB794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96537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DA77DF82-6CDC-9143-B04C-A8499A4F754C}"/>
              </a:ext>
            </a:extLst>
          </p:cNvPr>
          <p:cNvPicPr>
            <a:picLocks noGrp="1" noChangeAspect="1"/>
          </p:cNvPicPr>
          <p:nvPr>
            <p:ph idx="1"/>
          </p:nvPr>
        </p:nvPicPr>
        <p:blipFill rotWithShape="1">
          <a:blip r:embed="rId3"/>
          <a:srcRect t="3478" b="5059"/>
          <a:stretch/>
        </p:blipFill>
        <p:spPr>
          <a:xfrm>
            <a:off x="20" y="10"/>
            <a:ext cx="12191980" cy="6857990"/>
          </a:xfrm>
          <a:prstGeom prst="rect">
            <a:avLst/>
          </a:prstGeom>
        </p:spPr>
      </p:pic>
      <p:sp>
        <p:nvSpPr>
          <p:cNvPr id="6" name="TextBox 5">
            <a:extLst>
              <a:ext uri="{FF2B5EF4-FFF2-40B4-BE49-F238E27FC236}">
                <a16:creationId xmlns:a16="http://schemas.microsoft.com/office/drawing/2014/main" id="{E7DE9A12-0F85-7242-8AD7-287E56D8F522}"/>
              </a:ext>
            </a:extLst>
          </p:cNvPr>
          <p:cNvSpPr txBox="1"/>
          <p:nvPr/>
        </p:nvSpPr>
        <p:spPr>
          <a:xfrm>
            <a:off x="0" y="6211669"/>
            <a:ext cx="2686050" cy="646331"/>
          </a:xfrm>
          <a:prstGeom prst="rect">
            <a:avLst/>
          </a:prstGeom>
          <a:noFill/>
        </p:spPr>
        <p:txBody>
          <a:bodyPr wrap="square" rtlCol="0">
            <a:spAutoFit/>
          </a:bodyPr>
          <a:lstStyle/>
          <a:p>
            <a:r>
              <a:rPr lang="en-US" dirty="0"/>
              <a:t>Slide adapted from Andrew </a:t>
            </a:r>
            <a:r>
              <a:rPr lang="en-US" dirty="0" err="1"/>
              <a:t>Rambaut</a:t>
            </a:r>
            <a:endParaRPr lang="en-US" dirty="0"/>
          </a:p>
        </p:txBody>
      </p:sp>
    </p:spTree>
    <p:extLst>
      <p:ext uri="{BB962C8B-B14F-4D97-AF65-F5344CB8AC3E}">
        <p14:creationId xmlns:p14="http://schemas.microsoft.com/office/powerpoint/2010/main" val="143964460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pic>
        <p:nvPicPr>
          <p:cNvPr id="397" name="Google Shape;397;gf3c8e895ce_0_218" descr="Chart&#10;&#10;Description automatically generated"/>
          <p:cNvPicPr preferRelativeResize="0"/>
          <p:nvPr/>
        </p:nvPicPr>
        <p:blipFill rotWithShape="1">
          <a:blip r:embed="rId3">
            <a:alphaModFix/>
          </a:blip>
          <a:srcRect/>
          <a:stretch/>
        </p:blipFill>
        <p:spPr>
          <a:xfrm>
            <a:off x="680243" y="4421090"/>
            <a:ext cx="2232929" cy="2178264"/>
          </a:xfrm>
          <a:prstGeom prst="rect">
            <a:avLst/>
          </a:prstGeom>
          <a:noFill/>
          <a:ln>
            <a:noFill/>
          </a:ln>
        </p:spPr>
      </p:pic>
      <p:cxnSp>
        <p:nvCxnSpPr>
          <p:cNvPr id="398" name="Google Shape;398;gf3c8e895ce_0_218"/>
          <p:cNvCxnSpPr>
            <a:cxnSpLocks/>
          </p:cNvCxnSpPr>
          <p:nvPr/>
        </p:nvCxnSpPr>
        <p:spPr>
          <a:xfrm>
            <a:off x="2944648" y="4736283"/>
            <a:ext cx="0" cy="773939"/>
          </a:xfrm>
          <a:prstGeom prst="straightConnector1">
            <a:avLst/>
          </a:prstGeom>
          <a:noFill/>
          <a:ln w="76200" cap="flat" cmpd="sng">
            <a:solidFill>
              <a:schemeClr val="dk1"/>
            </a:solidFill>
            <a:prstDash val="solid"/>
            <a:round/>
            <a:headEnd type="none" w="sm" len="sm"/>
            <a:tailEnd type="none" w="sm" len="sm"/>
          </a:ln>
        </p:spPr>
      </p:cxnSp>
      <p:graphicFrame>
        <p:nvGraphicFramePr>
          <p:cNvPr id="401" name="Google Shape;401;gf3c8e895ce_0_218"/>
          <p:cNvGraphicFramePr/>
          <p:nvPr>
            <p:extLst>
              <p:ext uri="{D42A27DB-BD31-4B8C-83A1-F6EECF244321}">
                <p14:modId xmlns:p14="http://schemas.microsoft.com/office/powerpoint/2010/main" val="3990905105"/>
              </p:ext>
            </p:extLst>
          </p:nvPr>
        </p:nvGraphicFramePr>
        <p:xfrm>
          <a:off x="727876" y="2689147"/>
          <a:ext cx="2190425" cy="1828860"/>
        </p:xfrm>
        <a:graphic>
          <a:graphicData uri="http://schemas.openxmlformats.org/drawingml/2006/table">
            <a:tbl>
              <a:tblPr firstRow="1" bandRow="1">
                <a:noFill/>
                <a:tableStyleId>{97B37B28-4002-4177-B1ED-E60D81943DD6}</a:tableStyleId>
              </a:tblPr>
              <a:tblGrid>
                <a:gridCol w="218250">
                  <a:extLst>
                    <a:ext uri="{9D8B030D-6E8A-4147-A177-3AD203B41FA5}">
                      <a16:colId xmlns:a16="http://schemas.microsoft.com/office/drawing/2014/main" val="20000"/>
                    </a:ext>
                  </a:extLst>
                </a:gridCol>
                <a:gridCol w="218250">
                  <a:extLst>
                    <a:ext uri="{9D8B030D-6E8A-4147-A177-3AD203B41FA5}">
                      <a16:colId xmlns:a16="http://schemas.microsoft.com/office/drawing/2014/main" val="20001"/>
                    </a:ext>
                  </a:extLst>
                </a:gridCol>
                <a:gridCol w="218250">
                  <a:extLst>
                    <a:ext uri="{9D8B030D-6E8A-4147-A177-3AD203B41FA5}">
                      <a16:colId xmlns:a16="http://schemas.microsoft.com/office/drawing/2014/main" val="20002"/>
                    </a:ext>
                  </a:extLst>
                </a:gridCol>
                <a:gridCol w="218250">
                  <a:extLst>
                    <a:ext uri="{9D8B030D-6E8A-4147-A177-3AD203B41FA5}">
                      <a16:colId xmlns:a16="http://schemas.microsoft.com/office/drawing/2014/main" val="20003"/>
                    </a:ext>
                  </a:extLst>
                </a:gridCol>
                <a:gridCol w="227500">
                  <a:extLst>
                    <a:ext uri="{9D8B030D-6E8A-4147-A177-3AD203B41FA5}">
                      <a16:colId xmlns:a16="http://schemas.microsoft.com/office/drawing/2014/main" val="20004"/>
                    </a:ext>
                  </a:extLst>
                </a:gridCol>
                <a:gridCol w="216925">
                  <a:extLst>
                    <a:ext uri="{9D8B030D-6E8A-4147-A177-3AD203B41FA5}">
                      <a16:colId xmlns:a16="http://schemas.microsoft.com/office/drawing/2014/main" val="20005"/>
                    </a:ext>
                  </a:extLst>
                </a:gridCol>
                <a:gridCol w="218250">
                  <a:extLst>
                    <a:ext uri="{9D8B030D-6E8A-4147-A177-3AD203B41FA5}">
                      <a16:colId xmlns:a16="http://schemas.microsoft.com/office/drawing/2014/main" val="20006"/>
                    </a:ext>
                  </a:extLst>
                </a:gridCol>
                <a:gridCol w="218250">
                  <a:extLst>
                    <a:ext uri="{9D8B030D-6E8A-4147-A177-3AD203B41FA5}">
                      <a16:colId xmlns:a16="http://schemas.microsoft.com/office/drawing/2014/main" val="20007"/>
                    </a:ext>
                  </a:extLst>
                </a:gridCol>
                <a:gridCol w="218250">
                  <a:extLst>
                    <a:ext uri="{9D8B030D-6E8A-4147-A177-3AD203B41FA5}">
                      <a16:colId xmlns:a16="http://schemas.microsoft.com/office/drawing/2014/main" val="20008"/>
                    </a:ext>
                  </a:extLst>
                </a:gridCol>
                <a:gridCol w="218250">
                  <a:extLst>
                    <a:ext uri="{9D8B030D-6E8A-4147-A177-3AD203B41FA5}">
                      <a16:colId xmlns:a16="http://schemas.microsoft.com/office/drawing/2014/main" val="20009"/>
                    </a:ext>
                  </a:extLst>
                </a:gridCol>
              </a:tblGrid>
              <a:tr h="243850">
                <a:tc>
                  <a:txBody>
                    <a:bodyPr/>
                    <a:lstStyle/>
                    <a:p>
                      <a:pPr marL="0" marR="0" lvl="0" indent="0" algn="l" rtl="0">
                        <a:spcBef>
                          <a:spcPts val="0"/>
                        </a:spcBef>
                        <a:spcAft>
                          <a:spcPts val="0"/>
                        </a:spcAft>
                        <a:buNone/>
                      </a:pPr>
                      <a:r>
                        <a:rPr lang="en-US" sz="1400" b="0">
                          <a:solidFill>
                            <a:srgbClr val="00B050"/>
                          </a:solidFill>
                          <a:latin typeface="Courier New"/>
                          <a:ea typeface="Courier New"/>
                          <a:cs typeface="Courier New"/>
                          <a:sym typeface="Courier New"/>
                        </a:rPr>
                        <a:t>G</a:t>
                      </a:r>
                      <a:endParaRPr sz="1400" b="0">
                        <a:latin typeface="Courier New"/>
                        <a:ea typeface="Courier New"/>
                        <a:cs typeface="Courier New"/>
                        <a:sym typeface="Courier New"/>
                      </a:endParaRPr>
                    </a:p>
                  </a:txBody>
                  <a:tcPr marL="91450" marR="91450" marT="45725" marB="45725"/>
                </a:tc>
                <a:tc>
                  <a:txBody>
                    <a:bodyPr/>
                    <a:lstStyle/>
                    <a:p>
                      <a:pPr marL="0" marR="0" lvl="0" indent="0" algn="l" rtl="0">
                        <a:spcBef>
                          <a:spcPts val="0"/>
                        </a:spcBef>
                        <a:spcAft>
                          <a:spcPts val="0"/>
                        </a:spcAft>
                        <a:buNone/>
                      </a:pPr>
                      <a:r>
                        <a:rPr lang="en-US" sz="1400" b="0">
                          <a:solidFill>
                            <a:srgbClr val="FFC000"/>
                          </a:solidFill>
                          <a:latin typeface="Courier New"/>
                          <a:ea typeface="Courier New"/>
                          <a:cs typeface="Courier New"/>
                          <a:sym typeface="Courier New"/>
                        </a:rPr>
                        <a:t>T</a:t>
                      </a:r>
                      <a:endParaRPr sz="1400" b="0">
                        <a:latin typeface="Courier New"/>
                        <a:ea typeface="Courier New"/>
                        <a:cs typeface="Courier New"/>
                        <a:sym typeface="Courier New"/>
                      </a:endParaRPr>
                    </a:p>
                  </a:txBody>
                  <a:tcPr marL="91450" marR="91450" marT="45725" marB="45725"/>
                </a:tc>
                <a:tc>
                  <a:txBody>
                    <a:bodyPr/>
                    <a:lstStyle/>
                    <a:p>
                      <a:pPr marL="0" marR="0" lvl="0" indent="0" algn="l" rtl="0">
                        <a:spcBef>
                          <a:spcPts val="0"/>
                        </a:spcBef>
                        <a:spcAft>
                          <a:spcPts val="0"/>
                        </a:spcAft>
                        <a:buNone/>
                      </a:pPr>
                      <a:r>
                        <a:rPr lang="en-US" sz="1400" b="0">
                          <a:solidFill>
                            <a:srgbClr val="7030A0"/>
                          </a:solidFill>
                          <a:latin typeface="Courier New"/>
                          <a:ea typeface="Courier New"/>
                          <a:cs typeface="Courier New"/>
                          <a:sym typeface="Courier New"/>
                        </a:rPr>
                        <a:t>C</a:t>
                      </a:r>
                      <a:endParaRPr sz="1400" b="0">
                        <a:latin typeface="Courier New"/>
                        <a:ea typeface="Courier New"/>
                        <a:cs typeface="Courier New"/>
                        <a:sym typeface="Courier New"/>
                      </a:endParaRPr>
                    </a:p>
                  </a:txBody>
                  <a:tcPr marL="91450" marR="91450" marT="45725" marB="45725"/>
                </a:tc>
                <a:tc>
                  <a:txBody>
                    <a:bodyPr/>
                    <a:lstStyle/>
                    <a:p>
                      <a:pPr marL="0" marR="0" lvl="0" indent="0" algn="l" rtl="0">
                        <a:spcBef>
                          <a:spcPts val="0"/>
                        </a:spcBef>
                        <a:spcAft>
                          <a:spcPts val="0"/>
                        </a:spcAft>
                        <a:buNone/>
                      </a:pPr>
                      <a:r>
                        <a:rPr lang="en-US" sz="1400" b="0">
                          <a:solidFill>
                            <a:srgbClr val="FFC000"/>
                          </a:solidFill>
                          <a:latin typeface="Courier New"/>
                          <a:ea typeface="Courier New"/>
                          <a:cs typeface="Courier New"/>
                          <a:sym typeface="Courier New"/>
                        </a:rPr>
                        <a:t>T</a:t>
                      </a:r>
                      <a:endParaRPr sz="1400" b="0">
                        <a:latin typeface="Courier New"/>
                        <a:ea typeface="Courier New"/>
                        <a:cs typeface="Courier New"/>
                        <a:sym typeface="Courier New"/>
                      </a:endParaRPr>
                    </a:p>
                  </a:txBody>
                  <a:tcPr marL="91450" marR="91450" marT="45725" marB="45725"/>
                </a:tc>
                <a:tc>
                  <a:txBody>
                    <a:bodyPr/>
                    <a:lstStyle/>
                    <a:p>
                      <a:pPr marL="0" marR="0" lvl="0" indent="0" algn="l" rtl="0">
                        <a:spcBef>
                          <a:spcPts val="0"/>
                        </a:spcBef>
                        <a:spcAft>
                          <a:spcPts val="0"/>
                        </a:spcAft>
                        <a:buNone/>
                      </a:pPr>
                      <a:r>
                        <a:rPr lang="en-US" sz="1400" b="0" dirty="0">
                          <a:solidFill>
                            <a:srgbClr val="7030A0"/>
                          </a:solidFill>
                          <a:latin typeface="Courier New"/>
                          <a:ea typeface="Courier New"/>
                          <a:cs typeface="Courier New"/>
                          <a:sym typeface="Courier New"/>
                        </a:rPr>
                        <a:t>C</a:t>
                      </a:r>
                      <a:endParaRPr sz="1400" b="0" dirty="0">
                        <a:latin typeface="Courier New"/>
                        <a:ea typeface="Courier New"/>
                        <a:cs typeface="Courier New"/>
                        <a:sym typeface="Courier New"/>
                      </a:endParaRPr>
                    </a:p>
                  </a:txBody>
                  <a:tcPr marL="91450" marR="91450" marT="45725" marB="45725"/>
                </a:tc>
                <a:tc>
                  <a:txBody>
                    <a:bodyPr/>
                    <a:lstStyle/>
                    <a:p>
                      <a:pPr marL="0" marR="0" lvl="0" indent="0" algn="l" rtl="0">
                        <a:spcBef>
                          <a:spcPts val="0"/>
                        </a:spcBef>
                        <a:spcAft>
                          <a:spcPts val="0"/>
                        </a:spcAft>
                        <a:buNone/>
                      </a:pPr>
                      <a:r>
                        <a:rPr lang="en-US" sz="1400" b="0">
                          <a:solidFill>
                            <a:srgbClr val="00B050"/>
                          </a:solidFill>
                          <a:latin typeface="Courier New"/>
                          <a:ea typeface="Courier New"/>
                          <a:cs typeface="Courier New"/>
                          <a:sym typeface="Courier New"/>
                        </a:rPr>
                        <a:t>G</a:t>
                      </a:r>
                      <a:endParaRPr sz="1400" b="0">
                        <a:latin typeface="Courier New"/>
                        <a:ea typeface="Courier New"/>
                        <a:cs typeface="Courier New"/>
                        <a:sym typeface="Courier New"/>
                      </a:endParaRPr>
                    </a:p>
                  </a:txBody>
                  <a:tcPr marL="91450" marR="91450" marT="45725" marB="45725"/>
                </a:tc>
                <a:tc>
                  <a:txBody>
                    <a:bodyPr/>
                    <a:lstStyle/>
                    <a:p>
                      <a:pPr marL="0" marR="0" lvl="0" indent="0" algn="l" rtl="0">
                        <a:spcBef>
                          <a:spcPts val="0"/>
                        </a:spcBef>
                        <a:spcAft>
                          <a:spcPts val="0"/>
                        </a:spcAft>
                        <a:buNone/>
                      </a:pPr>
                      <a:r>
                        <a:rPr lang="en-US" sz="1400" b="0">
                          <a:solidFill>
                            <a:srgbClr val="00B050"/>
                          </a:solidFill>
                          <a:latin typeface="Courier New"/>
                          <a:ea typeface="Courier New"/>
                          <a:cs typeface="Courier New"/>
                          <a:sym typeface="Courier New"/>
                        </a:rPr>
                        <a:t>G</a:t>
                      </a:r>
                      <a:endParaRPr sz="1400" b="0">
                        <a:latin typeface="Courier New"/>
                        <a:ea typeface="Courier New"/>
                        <a:cs typeface="Courier New"/>
                        <a:sym typeface="Courier New"/>
                      </a:endParaRPr>
                    </a:p>
                  </a:txBody>
                  <a:tcPr marL="91450" marR="91450" marT="45725" marB="45725"/>
                </a:tc>
                <a:tc>
                  <a:txBody>
                    <a:bodyPr/>
                    <a:lstStyle/>
                    <a:p>
                      <a:pPr marL="0" marR="0" lvl="0" indent="0" algn="l" rtl="0">
                        <a:spcBef>
                          <a:spcPts val="0"/>
                        </a:spcBef>
                        <a:spcAft>
                          <a:spcPts val="0"/>
                        </a:spcAft>
                        <a:buNone/>
                      </a:pPr>
                      <a:r>
                        <a:rPr lang="en-US" sz="1400" b="0">
                          <a:solidFill>
                            <a:srgbClr val="7030A0"/>
                          </a:solidFill>
                          <a:latin typeface="Courier New"/>
                          <a:ea typeface="Courier New"/>
                          <a:cs typeface="Courier New"/>
                          <a:sym typeface="Courier New"/>
                        </a:rPr>
                        <a:t>C</a:t>
                      </a:r>
                      <a:endParaRPr sz="1400" b="0">
                        <a:latin typeface="Courier New"/>
                        <a:ea typeface="Courier New"/>
                        <a:cs typeface="Courier New"/>
                        <a:sym typeface="Courier New"/>
                      </a:endParaRPr>
                    </a:p>
                  </a:txBody>
                  <a:tcPr marL="91450" marR="91450" marT="45725" marB="45725"/>
                </a:tc>
                <a:tc>
                  <a:txBody>
                    <a:bodyPr/>
                    <a:lstStyle/>
                    <a:p>
                      <a:pPr marL="0" marR="0" lvl="0" indent="0" algn="l" rtl="0">
                        <a:spcBef>
                          <a:spcPts val="0"/>
                        </a:spcBef>
                        <a:spcAft>
                          <a:spcPts val="0"/>
                        </a:spcAft>
                        <a:buNone/>
                      </a:pPr>
                      <a:r>
                        <a:rPr lang="en-US" sz="1400" b="0">
                          <a:solidFill>
                            <a:srgbClr val="FFC000"/>
                          </a:solidFill>
                          <a:latin typeface="Courier New"/>
                          <a:ea typeface="Courier New"/>
                          <a:cs typeface="Courier New"/>
                          <a:sym typeface="Courier New"/>
                        </a:rPr>
                        <a:t>T</a:t>
                      </a:r>
                      <a:endParaRPr sz="1400" b="0">
                        <a:latin typeface="Courier New"/>
                        <a:ea typeface="Courier New"/>
                        <a:cs typeface="Courier New"/>
                        <a:sym typeface="Courier New"/>
                      </a:endParaRPr>
                    </a:p>
                  </a:txBody>
                  <a:tcPr marL="91450" marR="91450" marT="45725" marB="45725"/>
                </a:tc>
                <a:tc>
                  <a:txBody>
                    <a:bodyPr/>
                    <a:lstStyle/>
                    <a:p>
                      <a:pPr marL="0" marR="0" lvl="0" indent="0" algn="l" rtl="0">
                        <a:lnSpc>
                          <a:spcPct val="100000"/>
                        </a:lnSpc>
                        <a:spcBef>
                          <a:spcPts val="0"/>
                        </a:spcBef>
                        <a:spcAft>
                          <a:spcPts val="0"/>
                        </a:spcAft>
                        <a:buClr>
                          <a:srgbClr val="7030A0"/>
                        </a:buClr>
                        <a:buSzPts val="1400"/>
                        <a:buFont typeface="Courier New"/>
                        <a:buNone/>
                      </a:pPr>
                      <a:r>
                        <a:rPr lang="en-US" sz="1400" b="0">
                          <a:solidFill>
                            <a:srgbClr val="7030A0"/>
                          </a:solidFill>
                          <a:latin typeface="Courier New"/>
                          <a:ea typeface="Courier New"/>
                          <a:cs typeface="Courier New"/>
                          <a:sym typeface="Courier New"/>
                        </a:rPr>
                        <a:t>C</a:t>
                      </a:r>
                      <a:endParaRPr/>
                    </a:p>
                  </a:txBody>
                  <a:tcPr marL="91450" marR="91450" marT="45725" marB="45725"/>
                </a:tc>
                <a:extLst>
                  <a:ext uri="{0D108BD9-81ED-4DB2-BD59-A6C34878D82A}">
                    <a16:rowId xmlns:a16="http://schemas.microsoft.com/office/drawing/2014/main" val="10000"/>
                  </a:ext>
                </a:extLst>
              </a:tr>
              <a:tr h="243850">
                <a:tc>
                  <a:txBody>
                    <a:bodyPr/>
                    <a:lstStyle/>
                    <a:p>
                      <a:pPr marL="0" marR="0" lvl="0" indent="0" algn="l" rtl="0">
                        <a:spcBef>
                          <a:spcPts val="0"/>
                        </a:spcBef>
                        <a:spcAft>
                          <a:spcPts val="0"/>
                        </a:spcAft>
                        <a:buNone/>
                      </a:pPr>
                      <a:r>
                        <a:rPr lang="en-US" sz="1400" b="0">
                          <a:solidFill>
                            <a:srgbClr val="00B050"/>
                          </a:solidFill>
                          <a:latin typeface="Courier New"/>
                          <a:ea typeface="Courier New"/>
                          <a:cs typeface="Courier New"/>
                          <a:sym typeface="Courier New"/>
                        </a:rPr>
                        <a:t>G</a:t>
                      </a:r>
                      <a:endParaRPr sz="1400" b="0">
                        <a:latin typeface="Courier New"/>
                        <a:ea typeface="Courier New"/>
                        <a:cs typeface="Courier New"/>
                        <a:sym typeface="Courier New"/>
                      </a:endParaRPr>
                    </a:p>
                  </a:txBody>
                  <a:tcPr marL="91450" marR="91450" marT="45725" marB="45725"/>
                </a:tc>
                <a:tc>
                  <a:txBody>
                    <a:bodyPr/>
                    <a:lstStyle/>
                    <a:p>
                      <a:pPr marL="0" marR="0" lvl="0" indent="0" algn="l" rtl="0">
                        <a:spcBef>
                          <a:spcPts val="0"/>
                        </a:spcBef>
                        <a:spcAft>
                          <a:spcPts val="0"/>
                        </a:spcAft>
                        <a:buNone/>
                      </a:pPr>
                      <a:r>
                        <a:rPr lang="en-US" sz="1400" b="0">
                          <a:solidFill>
                            <a:srgbClr val="FFC000"/>
                          </a:solidFill>
                          <a:latin typeface="Courier New"/>
                          <a:ea typeface="Courier New"/>
                          <a:cs typeface="Courier New"/>
                          <a:sym typeface="Courier New"/>
                        </a:rPr>
                        <a:t>T</a:t>
                      </a:r>
                      <a:endParaRPr sz="1400" b="0">
                        <a:latin typeface="Courier New"/>
                        <a:ea typeface="Courier New"/>
                        <a:cs typeface="Courier New"/>
                        <a:sym typeface="Courier New"/>
                      </a:endParaRPr>
                    </a:p>
                  </a:txBody>
                  <a:tcPr marL="91450" marR="91450" marT="45725" marB="45725"/>
                </a:tc>
                <a:tc>
                  <a:txBody>
                    <a:bodyPr/>
                    <a:lstStyle/>
                    <a:p>
                      <a:pPr marL="0" marR="0" lvl="0" indent="0" algn="l" rtl="0">
                        <a:lnSpc>
                          <a:spcPct val="100000"/>
                        </a:lnSpc>
                        <a:spcBef>
                          <a:spcPts val="0"/>
                        </a:spcBef>
                        <a:spcAft>
                          <a:spcPts val="0"/>
                        </a:spcAft>
                        <a:buClr>
                          <a:srgbClr val="00B050"/>
                        </a:buClr>
                        <a:buSzPts val="1400"/>
                        <a:buFont typeface="Courier New"/>
                        <a:buNone/>
                      </a:pPr>
                      <a:r>
                        <a:rPr lang="en-US" sz="1400" b="0">
                          <a:solidFill>
                            <a:srgbClr val="00B050"/>
                          </a:solidFill>
                          <a:latin typeface="Courier New"/>
                          <a:ea typeface="Courier New"/>
                          <a:cs typeface="Courier New"/>
                          <a:sym typeface="Courier New"/>
                        </a:rPr>
                        <a:t>G</a:t>
                      </a:r>
                      <a:endParaRPr sz="1400" b="0">
                        <a:latin typeface="Courier New"/>
                        <a:ea typeface="Courier New"/>
                        <a:cs typeface="Courier New"/>
                        <a:sym typeface="Courier New"/>
                      </a:endParaRPr>
                    </a:p>
                  </a:txBody>
                  <a:tcPr marL="91450" marR="91450" marT="45725" marB="45725"/>
                </a:tc>
                <a:tc>
                  <a:txBody>
                    <a:bodyPr/>
                    <a:lstStyle/>
                    <a:p>
                      <a:pPr marL="0" marR="0" lvl="0" indent="0" algn="l" rtl="0">
                        <a:lnSpc>
                          <a:spcPct val="100000"/>
                        </a:lnSpc>
                        <a:spcBef>
                          <a:spcPts val="0"/>
                        </a:spcBef>
                        <a:spcAft>
                          <a:spcPts val="0"/>
                        </a:spcAft>
                        <a:buClr>
                          <a:srgbClr val="FFC000"/>
                        </a:buClr>
                        <a:buSzPts val="1400"/>
                        <a:buFont typeface="Courier New"/>
                        <a:buNone/>
                      </a:pPr>
                      <a:r>
                        <a:rPr lang="en-US" sz="1400" b="0">
                          <a:solidFill>
                            <a:srgbClr val="FFC000"/>
                          </a:solidFill>
                          <a:latin typeface="Courier New"/>
                          <a:ea typeface="Courier New"/>
                          <a:cs typeface="Courier New"/>
                          <a:sym typeface="Courier New"/>
                        </a:rPr>
                        <a:t>T</a:t>
                      </a:r>
                      <a:endParaRPr sz="1400" b="0">
                        <a:latin typeface="Courier New"/>
                        <a:ea typeface="Courier New"/>
                        <a:cs typeface="Courier New"/>
                        <a:sym typeface="Courier New"/>
                      </a:endParaRPr>
                    </a:p>
                  </a:txBody>
                  <a:tcPr marL="91450" marR="91450" marT="45725" marB="45725"/>
                </a:tc>
                <a:tc>
                  <a:txBody>
                    <a:bodyPr/>
                    <a:lstStyle/>
                    <a:p>
                      <a:pPr marL="0" marR="0" lvl="0" indent="0" algn="l" rtl="0">
                        <a:spcBef>
                          <a:spcPts val="0"/>
                        </a:spcBef>
                        <a:spcAft>
                          <a:spcPts val="0"/>
                        </a:spcAft>
                        <a:buNone/>
                      </a:pPr>
                      <a:r>
                        <a:rPr lang="en-US" sz="1400" b="0">
                          <a:solidFill>
                            <a:srgbClr val="7030A0"/>
                          </a:solidFill>
                          <a:latin typeface="Courier New"/>
                          <a:ea typeface="Courier New"/>
                          <a:cs typeface="Courier New"/>
                          <a:sym typeface="Courier New"/>
                        </a:rPr>
                        <a:t>C</a:t>
                      </a:r>
                      <a:endParaRPr sz="1400" b="0">
                        <a:latin typeface="Courier New"/>
                        <a:ea typeface="Courier New"/>
                        <a:cs typeface="Courier New"/>
                        <a:sym typeface="Courier New"/>
                      </a:endParaRPr>
                    </a:p>
                  </a:txBody>
                  <a:tcPr marL="91450" marR="91450" marT="45725" marB="45725"/>
                </a:tc>
                <a:tc>
                  <a:txBody>
                    <a:bodyPr/>
                    <a:lstStyle/>
                    <a:p>
                      <a:pPr marL="0" marR="0" lvl="0" indent="0" algn="l" rtl="0">
                        <a:spcBef>
                          <a:spcPts val="0"/>
                        </a:spcBef>
                        <a:spcAft>
                          <a:spcPts val="0"/>
                        </a:spcAft>
                        <a:buNone/>
                      </a:pPr>
                      <a:r>
                        <a:rPr lang="en-US" sz="1400" b="0">
                          <a:solidFill>
                            <a:srgbClr val="00B050"/>
                          </a:solidFill>
                          <a:latin typeface="Courier New"/>
                          <a:ea typeface="Courier New"/>
                          <a:cs typeface="Courier New"/>
                          <a:sym typeface="Courier New"/>
                        </a:rPr>
                        <a:t>G</a:t>
                      </a:r>
                      <a:endParaRPr sz="1400" b="0">
                        <a:latin typeface="Courier New"/>
                        <a:ea typeface="Courier New"/>
                        <a:cs typeface="Courier New"/>
                        <a:sym typeface="Courier New"/>
                      </a:endParaRPr>
                    </a:p>
                  </a:txBody>
                  <a:tcPr marL="91450" marR="91450" marT="45725" marB="45725"/>
                </a:tc>
                <a:tc>
                  <a:txBody>
                    <a:bodyPr/>
                    <a:lstStyle/>
                    <a:p>
                      <a:pPr marL="0" marR="0" lvl="0" indent="0" algn="l" rtl="0">
                        <a:spcBef>
                          <a:spcPts val="0"/>
                        </a:spcBef>
                        <a:spcAft>
                          <a:spcPts val="0"/>
                        </a:spcAft>
                        <a:buNone/>
                      </a:pPr>
                      <a:r>
                        <a:rPr lang="en-US" sz="1400" b="0">
                          <a:solidFill>
                            <a:srgbClr val="00B050"/>
                          </a:solidFill>
                          <a:latin typeface="Courier New"/>
                          <a:ea typeface="Courier New"/>
                          <a:cs typeface="Courier New"/>
                          <a:sym typeface="Courier New"/>
                        </a:rPr>
                        <a:t>G</a:t>
                      </a:r>
                      <a:endParaRPr sz="1400" b="0">
                        <a:latin typeface="Courier New"/>
                        <a:ea typeface="Courier New"/>
                        <a:cs typeface="Courier New"/>
                        <a:sym typeface="Courier New"/>
                      </a:endParaRPr>
                    </a:p>
                  </a:txBody>
                  <a:tcPr marL="91450" marR="91450" marT="45725" marB="45725"/>
                </a:tc>
                <a:tc>
                  <a:txBody>
                    <a:bodyPr/>
                    <a:lstStyle/>
                    <a:p>
                      <a:pPr marL="0" marR="0" lvl="0" indent="0" algn="l" rtl="0">
                        <a:spcBef>
                          <a:spcPts val="0"/>
                        </a:spcBef>
                        <a:spcAft>
                          <a:spcPts val="0"/>
                        </a:spcAft>
                        <a:buNone/>
                      </a:pPr>
                      <a:r>
                        <a:rPr lang="en-US" sz="1400" b="0">
                          <a:solidFill>
                            <a:srgbClr val="7030A0"/>
                          </a:solidFill>
                          <a:latin typeface="Courier New"/>
                          <a:ea typeface="Courier New"/>
                          <a:cs typeface="Courier New"/>
                          <a:sym typeface="Courier New"/>
                        </a:rPr>
                        <a:t>C</a:t>
                      </a:r>
                      <a:endParaRPr sz="1400" b="0">
                        <a:latin typeface="Courier New"/>
                        <a:ea typeface="Courier New"/>
                        <a:cs typeface="Courier New"/>
                        <a:sym typeface="Courier New"/>
                      </a:endParaRPr>
                    </a:p>
                  </a:txBody>
                  <a:tcPr marL="91450" marR="91450" marT="45725" marB="45725"/>
                </a:tc>
                <a:tc>
                  <a:txBody>
                    <a:bodyPr/>
                    <a:lstStyle/>
                    <a:p>
                      <a:pPr marL="0" marR="0" lvl="0" indent="0" algn="l" rtl="0">
                        <a:spcBef>
                          <a:spcPts val="0"/>
                        </a:spcBef>
                        <a:spcAft>
                          <a:spcPts val="0"/>
                        </a:spcAft>
                        <a:buNone/>
                      </a:pPr>
                      <a:r>
                        <a:rPr lang="en-US" sz="1400" b="0">
                          <a:solidFill>
                            <a:srgbClr val="FFC000"/>
                          </a:solidFill>
                          <a:latin typeface="Courier New"/>
                          <a:ea typeface="Courier New"/>
                          <a:cs typeface="Courier New"/>
                          <a:sym typeface="Courier New"/>
                        </a:rPr>
                        <a:t>T</a:t>
                      </a:r>
                      <a:endParaRPr sz="1400" b="0">
                        <a:latin typeface="Courier New"/>
                        <a:ea typeface="Courier New"/>
                        <a:cs typeface="Courier New"/>
                        <a:sym typeface="Courier New"/>
                      </a:endParaRPr>
                    </a:p>
                  </a:txBody>
                  <a:tcPr marL="91450" marR="91450" marT="45725" marB="45725"/>
                </a:tc>
                <a:tc>
                  <a:txBody>
                    <a:bodyPr/>
                    <a:lstStyle/>
                    <a:p>
                      <a:pPr marL="0" marR="0" lvl="0" indent="0" algn="l" rtl="0">
                        <a:spcBef>
                          <a:spcPts val="0"/>
                        </a:spcBef>
                        <a:spcAft>
                          <a:spcPts val="0"/>
                        </a:spcAft>
                        <a:buNone/>
                      </a:pPr>
                      <a:r>
                        <a:rPr lang="en-US" sz="1400" b="0">
                          <a:solidFill>
                            <a:srgbClr val="FF0000"/>
                          </a:solidFill>
                          <a:latin typeface="Courier New"/>
                          <a:ea typeface="Courier New"/>
                          <a:cs typeface="Courier New"/>
                          <a:sym typeface="Courier New"/>
                        </a:rPr>
                        <a:t>A</a:t>
                      </a:r>
                      <a:endParaRPr sz="1400" b="0">
                        <a:latin typeface="Courier New"/>
                        <a:ea typeface="Courier New"/>
                        <a:cs typeface="Courier New"/>
                        <a:sym typeface="Courier New"/>
                      </a:endParaRPr>
                    </a:p>
                  </a:txBody>
                  <a:tcPr marL="91450" marR="91450" marT="45725" marB="45725"/>
                </a:tc>
                <a:extLst>
                  <a:ext uri="{0D108BD9-81ED-4DB2-BD59-A6C34878D82A}">
                    <a16:rowId xmlns:a16="http://schemas.microsoft.com/office/drawing/2014/main" val="10001"/>
                  </a:ext>
                </a:extLst>
              </a:tr>
              <a:tr h="200500">
                <a:tc>
                  <a:txBody>
                    <a:bodyPr/>
                    <a:lstStyle/>
                    <a:p>
                      <a:pPr marL="0" marR="0" lvl="0" indent="0" algn="l" rtl="0">
                        <a:spcBef>
                          <a:spcPts val="0"/>
                        </a:spcBef>
                        <a:spcAft>
                          <a:spcPts val="0"/>
                        </a:spcAft>
                        <a:buNone/>
                      </a:pPr>
                      <a:r>
                        <a:rPr lang="en-US" sz="1400" b="0">
                          <a:solidFill>
                            <a:srgbClr val="00B050"/>
                          </a:solidFill>
                          <a:latin typeface="Courier New"/>
                          <a:ea typeface="Courier New"/>
                          <a:cs typeface="Courier New"/>
                          <a:sym typeface="Courier New"/>
                        </a:rPr>
                        <a:t>G</a:t>
                      </a:r>
                      <a:endParaRPr sz="1400" b="0">
                        <a:latin typeface="Courier New"/>
                        <a:ea typeface="Courier New"/>
                        <a:cs typeface="Courier New"/>
                        <a:sym typeface="Courier New"/>
                      </a:endParaRPr>
                    </a:p>
                  </a:txBody>
                  <a:tcPr marL="91450" marR="91450" marT="45725" marB="45725"/>
                </a:tc>
                <a:tc>
                  <a:txBody>
                    <a:bodyPr/>
                    <a:lstStyle/>
                    <a:p>
                      <a:pPr marL="0" marR="0" lvl="0" indent="0" algn="l" rtl="0">
                        <a:spcBef>
                          <a:spcPts val="0"/>
                        </a:spcBef>
                        <a:spcAft>
                          <a:spcPts val="0"/>
                        </a:spcAft>
                        <a:buNone/>
                      </a:pPr>
                      <a:r>
                        <a:rPr lang="en-US" sz="1400" b="0">
                          <a:solidFill>
                            <a:srgbClr val="FFC000"/>
                          </a:solidFill>
                          <a:latin typeface="Courier New"/>
                          <a:ea typeface="Courier New"/>
                          <a:cs typeface="Courier New"/>
                          <a:sym typeface="Courier New"/>
                        </a:rPr>
                        <a:t>T</a:t>
                      </a:r>
                      <a:endParaRPr sz="1400" b="0">
                        <a:latin typeface="Courier New"/>
                        <a:ea typeface="Courier New"/>
                        <a:cs typeface="Courier New"/>
                        <a:sym typeface="Courier New"/>
                      </a:endParaRPr>
                    </a:p>
                  </a:txBody>
                  <a:tcPr marL="91450" marR="91450" marT="45725" marB="45725"/>
                </a:tc>
                <a:tc>
                  <a:txBody>
                    <a:bodyPr/>
                    <a:lstStyle/>
                    <a:p>
                      <a:pPr marL="0" marR="0" lvl="0" indent="0" algn="l" rtl="0">
                        <a:lnSpc>
                          <a:spcPct val="100000"/>
                        </a:lnSpc>
                        <a:spcBef>
                          <a:spcPts val="0"/>
                        </a:spcBef>
                        <a:spcAft>
                          <a:spcPts val="0"/>
                        </a:spcAft>
                        <a:buClr>
                          <a:srgbClr val="00B050"/>
                        </a:buClr>
                        <a:buSzPts val="1400"/>
                        <a:buFont typeface="Courier New"/>
                        <a:buNone/>
                      </a:pPr>
                      <a:r>
                        <a:rPr lang="en-US" sz="1400" b="0">
                          <a:solidFill>
                            <a:srgbClr val="00B050"/>
                          </a:solidFill>
                          <a:latin typeface="Courier New"/>
                          <a:ea typeface="Courier New"/>
                          <a:cs typeface="Courier New"/>
                          <a:sym typeface="Courier New"/>
                        </a:rPr>
                        <a:t>G</a:t>
                      </a:r>
                      <a:endParaRPr sz="1400" b="0">
                        <a:latin typeface="Courier New"/>
                        <a:ea typeface="Courier New"/>
                        <a:cs typeface="Courier New"/>
                        <a:sym typeface="Courier New"/>
                      </a:endParaRPr>
                    </a:p>
                  </a:txBody>
                  <a:tcPr marL="91450" marR="91450" marT="45725" marB="45725"/>
                </a:tc>
                <a:tc>
                  <a:txBody>
                    <a:bodyPr/>
                    <a:lstStyle/>
                    <a:p>
                      <a:pPr marL="0" marR="0" lvl="0" indent="0" algn="l" rtl="0">
                        <a:lnSpc>
                          <a:spcPct val="100000"/>
                        </a:lnSpc>
                        <a:spcBef>
                          <a:spcPts val="0"/>
                        </a:spcBef>
                        <a:spcAft>
                          <a:spcPts val="0"/>
                        </a:spcAft>
                        <a:buClr>
                          <a:srgbClr val="FFC000"/>
                        </a:buClr>
                        <a:buSzPts val="1400"/>
                        <a:buFont typeface="Courier New"/>
                        <a:buNone/>
                      </a:pPr>
                      <a:r>
                        <a:rPr lang="en-US" sz="1400" b="0">
                          <a:solidFill>
                            <a:srgbClr val="FFC000"/>
                          </a:solidFill>
                          <a:latin typeface="Courier New"/>
                          <a:ea typeface="Courier New"/>
                          <a:cs typeface="Courier New"/>
                          <a:sym typeface="Courier New"/>
                        </a:rPr>
                        <a:t>T</a:t>
                      </a:r>
                      <a:endParaRPr sz="1400" b="0">
                        <a:latin typeface="Courier New"/>
                        <a:ea typeface="Courier New"/>
                        <a:cs typeface="Courier New"/>
                        <a:sym typeface="Courier New"/>
                      </a:endParaRPr>
                    </a:p>
                  </a:txBody>
                  <a:tcPr marL="91450" marR="91450" marT="45725" marB="45725"/>
                </a:tc>
                <a:tc>
                  <a:txBody>
                    <a:bodyPr/>
                    <a:lstStyle/>
                    <a:p>
                      <a:pPr marL="0" marR="0" lvl="0" indent="0" algn="l" rtl="0">
                        <a:spcBef>
                          <a:spcPts val="0"/>
                        </a:spcBef>
                        <a:spcAft>
                          <a:spcPts val="0"/>
                        </a:spcAft>
                        <a:buNone/>
                      </a:pPr>
                      <a:r>
                        <a:rPr lang="en-US" sz="1400" b="0">
                          <a:solidFill>
                            <a:srgbClr val="7030A0"/>
                          </a:solidFill>
                          <a:latin typeface="Courier New"/>
                          <a:ea typeface="Courier New"/>
                          <a:cs typeface="Courier New"/>
                          <a:sym typeface="Courier New"/>
                        </a:rPr>
                        <a:t>C</a:t>
                      </a:r>
                      <a:endParaRPr sz="1400" b="0">
                        <a:latin typeface="Courier New"/>
                        <a:ea typeface="Courier New"/>
                        <a:cs typeface="Courier New"/>
                        <a:sym typeface="Courier New"/>
                      </a:endParaRPr>
                    </a:p>
                  </a:txBody>
                  <a:tcPr marL="91450" marR="91450" marT="45725" marB="45725"/>
                </a:tc>
                <a:tc>
                  <a:txBody>
                    <a:bodyPr/>
                    <a:lstStyle/>
                    <a:p>
                      <a:pPr marL="0" marR="0" lvl="0" indent="0" algn="l" rtl="0">
                        <a:lnSpc>
                          <a:spcPct val="100000"/>
                        </a:lnSpc>
                        <a:spcBef>
                          <a:spcPts val="0"/>
                        </a:spcBef>
                        <a:spcAft>
                          <a:spcPts val="0"/>
                        </a:spcAft>
                        <a:buClr>
                          <a:srgbClr val="FF0000"/>
                        </a:buClr>
                        <a:buSzPts val="1400"/>
                        <a:buFont typeface="Courier New"/>
                        <a:buNone/>
                      </a:pPr>
                      <a:r>
                        <a:rPr lang="en-US" sz="1400" b="0">
                          <a:solidFill>
                            <a:srgbClr val="FF0000"/>
                          </a:solidFill>
                          <a:latin typeface="Courier New"/>
                          <a:ea typeface="Courier New"/>
                          <a:cs typeface="Courier New"/>
                          <a:sym typeface="Courier New"/>
                        </a:rPr>
                        <a:t>A</a:t>
                      </a:r>
                      <a:endParaRPr sz="1400" b="0">
                        <a:latin typeface="Courier New"/>
                        <a:ea typeface="Courier New"/>
                        <a:cs typeface="Courier New"/>
                        <a:sym typeface="Courier New"/>
                      </a:endParaRPr>
                    </a:p>
                  </a:txBody>
                  <a:tcPr marL="91450" marR="91450" marT="45725" marB="45725"/>
                </a:tc>
                <a:tc>
                  <a:txBody>
                    <a:bodyPr/>
                    <a:lstStyle/>
                    <a:p>
                      <a:pPr marL="0" marR="0" lvl="0" indent="0" algn="l" rtl="0">
                        <a:spcBef>
                          <a:spcPts val="0"/>
                        </a:spcBef>
                        <a:spcAft>
                          <a:spcPts val="0"/>
                        </a:spcAft>
                        <a:buNone/>
                      </a:pPr>
                      <a:r>
                        <a:rPr lang="en-US" sz="1400" b="0">
                          <a:solidFill>
                            <a:srgbClr val="00B050"/>
                          </a:solidFill>
                          <a:latin typeface="Courier New"/>
                          <a:ea typeface="Courier New"/>
                          <a:cs typeface="Courier New"/>
                          <a:sym typeface="Courier New"/>
                        </a:rPr>
                        <a:t>G</a:t>
                      </a:r>
                      <a:endParaRPr sz="1400" b="0">
                        <a:latin typeface="Courier New"/>
                        <a:ea typeface="Courier New"/>
                        <a:cs typeface="Courier New"/>
                        <a:sym typeface="Courier New"/>
                      </a:endParaRPr>
                    </a:p>
                  </a:txBody>
                  <a:tcPr marL="91450" marR="91450" marT="45725" marB="45725"/>
                </a:tc>
                <a:tc>
                  <a:txBody>
                    <a:bodyPr/>
                    <a:lstStyle/>
                    <a:p>
                      <a:pPr marL="0" marR="0" lvl="0" indent="0" algn="l" rtl="0">
                        <a:spcBef>
                          <a:spcPts val="0"/>
                        </a:spcBef>
                        <a:spcAft>
                          <a:spcPts val="0"/>
                        </a:spcAft>
                        <a:buNone/>
                      </a:pPr>
                      <a:r>
                        <a:rPr lang="en-US" sz="1400" b="0">
                          <a:solidFill>
                            <a:srgbClr val="7030A0"/>
                          </a:solidFill>
                          <a:latin typeface="Courier New"/>
                          <a:ea typeface="Courier New"/>
                          <a:cs typeface="Courier New"/>
                          <a:sym typeface="Courier New"/>
                        </a:rPr>
                        <a:t>C</a:t>
                      </a:r>
                      <a:endParaRPr sz="1400" b="0">
                        <a:latin typeface="Courier New"/>
                        <a:ea typeface="Courier New"/>
                        <a:cs typeface="Courier New"/>
                        <a:sym typeface="Courier New"/>
                      </a:endParaRPr>
                    </a:p>
                  </a:txBody>
                  <a:tcPr marL="91450" marR="91450" marT="45725" marB="45725"/>
                </a:tc>
                <a:tc>
                  <a:txBody>
                    <a:bodyPr/>
                    <a:lstStyle/>
                    <a:p>
                      <a:pPr marL="0" marR="0" lvl="0" indent="0" algn="l" rtl="0">
                        <a:spcBef>
                          <a:spcPts val="0"/>
                        </a:spcBef>
                        <a:spcAft>
                          <a:spcPts val="0"/>
                        </a:spcAft>
                        <a:buNone/>
                      </a:pPr>
                      <a:r>
                        <a:rPr lang="en-US" sz="1400" b="0">
                          <a:solidFill>
                            <a:srgbClr val="FFC000"/>
                          </a:solidFill>
                          <a:latin typeface="Courier New"/>
                          <a:ea typeface="Courier New"/>
                          <a:cs typeface="Courier New"/>
                          <a:sym typeface="Courier New"/>
                        </a:rPr>
                        <a:t>T</a:t>
                      </a:r>
                      <a:endParaRPr sz="1400" b="0">
                        <a:latin typeface="Courier New"/>
                        <a:ea typeface="Courier New"/>
                        <a:cs typeface="Courier New"/>
                        <a:sym typeface="Courier New"/>
                      </a:endParaRPr>
                    </a:p>
                  </a:txBody>
                  <a:tcPr marL="91450" marR="91450" marT="45725" marB="45725"/>
                </a:tc>
                <a:tc>
                  <a:txBody>
                    <a:bodyPr/>
                    <a:lstStyle/>
                    <a:p>
                      <a:pPr marL="0" marR="0" lvl="0" indent="0" algn="l" rtl="0">
                        <a:spcBef>
                          <a:spcPts val="0"/>
                        </a:spcBef>
                        <a:spcAft>
                          <a:spcPts val="0"/>
                        </a:spcAft>
                        <a:buNone/>
                      </a:pPr>
                      <a:r>
                        <a:rPr lang="en-US" sz="1400" b="0">
                          <a:solidFill>
                            <a:srgbClr val="FF0000"/>
                          </a:solidFill>
                          <a:latin typeface="Courier New"/>
                          <a:ea typeface="Courier New"/>
                          <a:cs typeface="Courier New"/>
                          <a:sym typeface="Courier New"/>
                        </a:rPr>
                        <a:t>A</a:t>
                      </a:r>
                      <a:endParaRPr sz="1400" b="0">
                        <a:latin typeface="Courier New"/>
                        <a:ea typeface="Courier New"/>
                        <a:cs typeface="Courier New"/>
                        <a:sym typeface="Courier New"/>
                      </a:endParaRPr>
                    </a:p>
                  </a:txBody>
                  <a:tcPr marL="91450" marR="91450" marT="45725" marB="45725"/>
                </a:tc>
                <a:extLst>
                  <a:ext uri="{0D108BD9-81ED-4DB2-BD59-A6C34878D82A}">
                    <a16:rowId xmlns:a16="http://schemas.microsoft.com/office/drawing/2014/main" val="10002"/>
                  </a:ext>
                </a:extLst>
              </a:tr>
              <a:tr h="243850">
                <a:tc>
                  <a:txBody>
                    <a:bodyPr/>
                    <a:lstStyle/>
                    <a:p>
                      <a:pPr marL="0" marR="0" lvl="0" indent="0" algn="l" rtl="0">
                        <a:spcBef>
                          <a:spcPts val="0"/>
                        </a:spcBef>
                        <a:spcAft>
                          <a:spcPts val="0"/>
                        </a:spcAft>
                        <a:buNone/>
                      </a:pPr>
                      <a:r>
                        <a:rPr lang="en-US" sz="1400" b="0">
                          <a:solidFill>
                            <a:srgbClr val="00B050"/>
                          </a:solidFill>
                          <a:latin typeface="Courier New"/>
                          <a:ea typeface="Courier New"/>
                          <a:cs typeface="Courier New"/>
                          <a:sym typeface="Courier New"/>
                        </a:rPr>
                        <a:t>G</a:t>
                      </a:r>
                      <a:endParaRPr sz="1400" b="0">
                        <a:latin typeface="Courier New"/>
                        <a:ea typeface="Courier New"/>
                        <a:cs typeface="Courier New"/>
                        <a:sym typeface="Courier New"/>
                      </a:endParaRPr>
                    </a:p>
                  </a:txBody>
                  <a:tcPr marL="91450" marR="91450" marT="45725" marB="45725"/>
                </a:tc>
                <a:tc>
                  <a:txBody>
                    <a:bodyPr/>
                    <a:lstStyle/>
                    <a:p>
                      <a:pPr marL="0" marR="0" lvl="0" indent="0" algn="l" rtl="0">
                        <a:spcBef>
                          <a:spcPts val="0"/>
                        </a:spcBef>
                        <a:spcAft>
                          <a:spcPts val="0"/>
                        </a:spcAft>
                        <a:buNone/>
                      </a:pPr>
                      <a:r>
                        <a:rPr lang="en-US" sz="1400" b="0">
                          <a:solidFill>
                            <a:srgbClr val="FFC000"/>
                          </a:solidFill>
                          <a:latin typeface="Courier New"/>
                          <a:ea typeface="Courier New"/>
                          <a:cs typeface="Courier New"/>
                          <a:sym typeface="Courier New"/>
                        </a:rPr>
                        <a:t>T</a:t>
                      </a:r>
                      <a:endParaRPr sz="1400" b="0">
                        <a:latin typeface="Courier New"/>
                        <a:ea typeface="Courier New"/>
                        <a:cs typeface="Courier New"/>
                        <a:sym typeface="Courier New"/>
                      </a:endParaRPr>
                    </a:p>
                  </a:txBody>
                  <a:tcPr marL="91450" marR="91450" marT="45725" marB="45725"/>
                </a:tc>
                <a:tc>
                  <a:txBody>
                    <a:bodyPr/>
                    <a:lstStyle/>
                    <a:p>
                      <a:pPr marL="0" marR="0" lvl="0" indent="0" algn="l" rtl="0">
                        <a:lnSpc>
                          <a:spcPct val="100000"/>
                        </a:lnSpc>
                        <a:spcBef>
                          <a:spcPts val="0"/>
                        </a:spcBef>
                        <a:spcAft>
                          <a:spcPts val="0"/>
                        </a:spcAft>
                        <a:buClr>
                          <a:srgbClr val="00B050"/>
                        </a:buClr>
                        <a:buSzPts val="1400"/>
                        <a:buFont typeface="Courier New"/>
                        <a:buNone/>
                      </a:pPr>
                      <a:r>
                        <a:rPr lang="en-US" sz="1400" b="0">
                          <a:solidFill>
                            <a:srgbClr val="00B050"/>
                          </a:solidFill>
                          <a:latin typeface="Courier New"/>
                          <a:ea typeface="Courier New"/>
                          <a:cs typeface="Courier New"/>
                          <a:sym typeface="Courier New"/>
                        </a:rPr>
                        <a:t>G</a:t>
                      </a:r>
                      <a:endParaRPr sz="1400" b="0">
                        <a:latin typeface="Courier New"/>
                        <a:ea typeface="Courier New"/>
                        <a:cs typeface="Courier New"/>
                        <a:sym typeface="Courier New"/>
                      </a:endParaRPr>
                    </a:p>
                  </a:txBody>
                  <a:tcPr marL="91450" marR="91450" marT="45725" marB="45725"/>
                </a:tc>
                <a:tc>
                  <a:txBody>
                    <a:bodyPr/>
                    <a:lstStyle/>
                    <a:p>
                      <a:pPr marL="0" marR="0" lvl="0" indent="0" algn="l" rtl="0">
                        <a:lnSpc>
                          <a:spcPct val="100000"/>
                        </a:lnSpc>
                        <a:spcBef>
                          <a:spcPts val="0"/>
                        </a:spcBef>
                        <a:spcAft>
                          <a:spcPts val="0"/>
                        </a:spcAft>
                        <a:buClr>
                          <a:srgbClr val="7030A0"/>
                        </a:buClr>
                        <a:buSzPts val="1400"/>
                        <a:buFont typeface="Courier New"/>
                        <a:buNone/>
                      </a:pPr>
                      <a:r>
                        <a:rPr lang="en-US" sz="1400" b="0">
                          <a:solidFill>
                            <a:srgbClr val="7030A0"/>
                          </a:solidFill>
                          <a:latin typeface="Courier New"/>
                          <a:ea typeface="Courier New"/>
                          <a:cs typeface="Courier New"/>
                          <a:sym typeface="Courier New"/>
                        </a:rPr>
                        <a:t>C</a:t>
                      </a:r>
                      <a:endParaRPr sz="1400" b="0">
                        <a:latin typeface="Courier New"/>
                        <a:ea typeface="Courier New"/>
                        <a:cs typeface="Courier New"/>
                        <a:sym typeface="Courier New"/>
                      </a:endParaRPr>
                    </a:p>
                  </a:txBody>
                  <a:tcPr marL="91450" marR="91450" marT="45725" marB="45725"/>
                </a:tc>
                <a:tc>
                  <a:txBody>
                    <a:bodyPr/>
                    <a:lstStyle/>
                    <a:p>
                      <a:pPr marL="0" marR="0" lvl="0" indent="0" algn="l" rtl="0">
                        <a:spcBef>
                          <a:spcPts val="0"/>
                        </a:spcBef>
                        <a:spcAft>
                          <a:spcPts val="0"/>
                        </a:spcAft>
                        <a:buNone/>
                      </a:pPr>
                      <a:r>
                        <a:rPr lang="en-US" sz="1400" b="0" dirty="0">
                          <a:solidFill>
                            <a:srgbClr val="7030A0"/>
                          </a:solidFill>
                          <a:latin typeface="Courier New"/>
                          <a:ea typeface="Courier New"/>
                          <a:cs typeface="Courier New"/>
                          <a:sym typeface="Courier New"/>
                        </a:rPr>
                        <a:t>C</a:t>
                      </a:r>
                      <a:endParaRPr sz="1400" b="0" dirty="0">
                        <a:latin typeface="Courier New"/>
                        <a:ea typeface="Courier New"/>
                        <a:cs typeface="Courier New"/>
                        <a:sym typeface="Courier New"/>
                      </a:endParaRPr>
                    </a:p>
                  </a:txBody>
                  <a:tcPr marL="91450" marR="91450" marT="45725" marB="45725"/>
                </a:tc>
                <a:tc>
                  <a:txBody>
                    <a:bodyPr/>
                    <a:lstStyle/>
                    <a:p>
                      <a:pPr marL="0" marR="0" lvl="0" indent="0" algn="l" rtl="0">
                        <a:lnSpc>
                          <a:spcPct val="100000"/>
                        </a:lnSpc>
                        <a:spcBef>
                          <a:spcPts val="0"/>
                        </a:spcBef>
                        <a:spcAft>
                          <a:spcPts val="0"/>
                        </a:spcAft>
                        <a:buClr>
                          <a:srgbClr val="FF0000"/>
                        </a:buClr>
                        <a:buSzPts val="1400"/>
                        <a:buFont typeface="Courier New"/>
                        <a:buNone/>
                      </a:pPr>
                      <a:r>
                        <a:rPr lang="en-US" sz="1400" b="0">
                          <a:solidFill>
                            <a:srgbClr val="FF0000"/>
                          </a:solidFill>
                          <a:latin typeface="Courier New"/>
                          <a:ea typeface="Courier New"/>
                          <a:cs typeface="Courier New"/>
                          <a:sym typeface="Courier New"/>
                        </a:rPr>
                        <a:t>A</a:t>
                      </a:r>
                      <a:endParaRPr sz="1400" b="0">
                        <a:latin typeface="Courier New"/>
                        <a:ea typeface="Courier New"/>
                        <a:cs typeface="Courier New"/>
                        <a:sym typeface="Courier New"/>
                      </a:endParaRPr>
                    </a:p>
                  </a:txBody>
                  <a:tcPr marL="91450" marR="91450" marT="45725" marB="45725"/>
                </a:tc>
                <a:tc>
                  <a:txBody>
                    <a:bodyPr/>
                    <a:lstStyle/>
                    <a:p>
                      <a:pPr marL="0" marR="0" lvl="0" indent="0" algn="l" rtl="0">
                        <a:spcBef>
                          <a:spcPts val="0"/>
                        </a:spcBef>
                        <a:spcAft>
                          <a:spcPts val="0"/>
                        </a:spcAft>
                        <a:buNone/>
                      </a:pPr>
                      <a:r>
                        <a:rPr lang="en-US" sz="1400" b="0">
                          <a:solidFill>
                            <a:srgbClr val="00B050"/>
                          </a:solidFill>
                          <a:latin typeface="Courier New"/>
                          <a:ea typeface="Courier New"/>
                          <a:cs typeface="Courier New"/>
                          <a:sym typeface="Courier New"/>
                        </a:rPr>
                        <a:t>G</a:t>
                      </a:r>
                      <a:endParaRPr sz="1400" b="0">
                        <a:latin typeface="Courier New"/>
                        <a:ea typeface="Courier New"/>
                        <a:cs typeface="Courier New"/>
                        <a:sym typeface="Courier New"/>
                      </a:endParaRPr>
                    </a:p>
                  </a:txBody>
                  <a:tcPr marL="91450" marR="91450" marT="45725" marB="45725"/>
                </a:tc>
                <a:tc>
                  <a:txBody>
                    <a:bodyPr/>
                    <a:lstStyle/>
                    <a:p>
                      <a:pPr marL="0" marR="0" lvl="0" indent="0" algn="l" rtl="0">
                        <a:spcBef>
                          <a:spcPts val="0"/>
                        </a:spcBef>
                        <a:spcAft>
                          <a:spcPts val="0"/>
                        </a:spcAft>
                        <a:buNone/>
                      </a:pPr>
                      <a:r>
                        <a:rPr lang="en-US" sz="1400" b="0">
                          <a:solidFill>
                            <a:srgbClr val="7030A0"/>
                          </a:solidFill>
                          <a:latin typeface="Courier New"/>
                          <a:ea typeface="Courier New"/>
                          <a:cs typeface="Courier New"/>
                          <a:sym typeface="Courier New"/>
                        </a:rPr>
                        <a:t>C</a:t>
                      </a:r>
                      <a:endParaRPr sz="1400" b="0">
                        <a:latin typeface="Courier New"/>
                        <a:ea typeface="Courier New"/>
                        <a:cs typeface="Courier New"/>
                        <a:sym typeface="Courier New"/>
                      </a:endParaRPr>
                    </a:p>
                  </a:txBody>
                  <a:tcPr marL="91450" marR="91450" marT="45725" marB="45725"/>
                </a:tc>
                <a:tc>
                  <a:txBody>
                    <a:bodyPr/>
                    <a:lstStyle/>
                    <a:p>
                      <a:pPr marL="0" marR="0" lvl="0" indent="0" algn="l" rtl="0">
                        <a:spcBef>
                          <a:spcPts val="0"/>
                        </a:spcBef>
                        <a:spcAft>
                          <a:spcPts val="0"/>
                        </a:spcAft>
                        <a:buNone/>
                      </a:pPr>
                      <a:r>
                        <a:rPr lang="en-US" sz="1400" b="0">
                          <a:solidFill>
                            <a:srgbClr val="FFC000"/>
                          </a:solidFill>
                          <a:latin typeface="Courier New"/>
                          <a:ea typeface="Courier New"/>
                          <a:cs typeface="Courier New"/>
                          <a:sym typeface="Courier New"/>
                        </a:rPr>
                        <a:t>T</a:t>
                      </a:r>
                      <a:endParaRPr sz="1400" b="0">
                        <a:latin typeface="Courier New"/>
                        <a:ea typeface="Courier New"/>
                        <a:cs typeface="Courier New"/>
                        <a:sym typeface="Courier New"/>
                      </a:endParaRPr>
                    </a:p>
                  </a:txBody>
                  <a:tcPr marL="91450" marR="91450" marT="45725" marB="45725"/>
                </a:tc>
                <a:tc>
                  <a:txBody>
                    <a:bodyPr/>
                    <a:lstStyle/>
                    <a:p>
                      <a:pPr marL="0" marR="0" lvl="0" indent="0" algn="l" rtl="0">
                        <a:spcBef>
                          <a:spcPts val="0"/>
                        </a:spcBef>
                        <a:spcAft>
                          <a:spcPts val="0"/>
                        </a:spcAft>
                        <a:buNone/>
                      </a:pPr>
                      <a:r>
                        <a:rPr lang="en-US" sz="1400" b="0">
                          <a:solidFill>
                            <a:srgbClr val="FF0000"/>
                          </a:solidFill>
                          <a:latin typeface="Courier New"/>
                          <a:ea typeface="Courier New"/>
                          <a:cs typeface="Courier New"/>
                          <a:sym typeface="Courier New"/>
                        </a:rPr>
                        <a:t>A</a:t>
                      </a:r>
                      <a:endParaRPr sz="1400" b="0">
                        <a:latin typeface="Courier New"/>
                        <a:ea typeface="Courier New"/>
                        <a:cs typeface="Courier New"/>
                        <a:sym typeface="Courier New"/>
                      </a:endParaRPr>
                    </a:p>
                  </a:txBody>
                  <a:tcPr marL="91450" marR="91450" marT="45725" marB="45725"/>
                </a:tc>
                <a:extLst>
                  <a:ext uri="{0D108BD9-81ED-4DB2-BD59-A6C34878D82A}">
                    <a16:rowId xmlns:a16="http://schemas.microsoft.com/office/drawing/2014/main" val="10003"/>
                  </a:ext>
                </a:extLst>
              </a:tr>
              <a:tr h="243850">
                <a:tc>
                  <a:txBody>
                    <a:bodyPr/>
                    <a:lstStyle/>
                    <a:p>
                      <a:pPr marL="0" marR="0" lvl="0" indent="0" algn="l" rtl="0">
                        <a:spcBef>
                          <a:spcPts val="0"/>
                        </a:spcBef>
                        <a:spcAft>
                          <a:spcPts val="0"/>
                        </a:spcAft>
                        <a:buNone/>
                      </a:pPr>
                      <a:r>
                        <a:rPr lang="en-US" sz="1400" b="0">
                          <a:solidFill>
                            <a:srgbClr val="00B050"/>
                          </a:solidFill>
                          <a:latin typeface="Courier New"/>
                          <a:ea typeface="Courier New"/>
                          <a:cs typeface="Courier New"/>
                          <a:sym typeface="Courier New"/>
                        </a:rPr>
                        <a:t>G</a:t>
                      </a:r>
                      <a:endParaRPr sz="1400" b="0">
                        <a:latin typeface="Courier New"/>
                        <a:ea typeface="Courier New"/>
                        <a:cs typeface="Courier New"/>
                        <a:sym typeface="Courier New"/>
                      </a:endParaRPr>
                    </a:p>
                  </a:txBody>
                  <a:tcPr marL="91450" marR="91450" marT="45725" marB="45725"/>
                </a:tc>
                <a:tc>
                  <a:txBody>
                    <a:bodyPr/>
                    <a:lstStyle/>
                    <a:p>
                      <a:pPr marL="0" marR="0" lvl="0" indent="0" algn="l" rtl="0">
                        <a:lnSpc>
                          <a:spcPct val="100000"/>
                        </a:lnSpc>
                        <a:spcBef>
                          <a:spcPts val="0"/>
                        </a:spcBef>
                        <a:spcAft>
                          <a:spcPts val="0"/>
                        </a:spcAft>
                        <a:buClr>
                          <a:srgbClr val="00B050"/>
                        </a:buClr>
                        <a:buSzPts val="1400"/>
                        <a:buFont typeface="Courier New"/>
                        <a:buNone/>
                      </a:pPr>
                      <a:r>
                        <a:rPr lang="en-US" sz="1400" b="0">
                          <a:solidFill>
                            <a:srgbClr val="00B050"/>
                          </a:solidFill>
                          <a:latin typeface="Courier New"/>
                          <a:ea typeface="Courier New"/>
                          <a:cs typeface="Courier New"/>
                          <a:sym typeface="Courier New"/>
                        </a:rPr>
                        <a:t>G</a:t>
                      </a:r>
                      <a:endParaRPr sz="1400" b="0">
                        <a:latin typeface="Courier New"/>
                        <a:ea typeface="Courier New"/>
                        <a:cs typeface="Courier New"/>
                        <a:sym typeface="Courier New"/>
                      </a:endParaRPr>
                    </a:p>
                  </a:txBody>
                  <a:tcPr marL="91450" marR="91450" marT="45725" marB="45725"/>
                </a:tc>
                <a:tc>
                  <a:txBody>
                    <a:bodyPr/>
                    <a:lstStyle/>
                    <a:p>
                      <a:pPr marL="0" marR="0" lvl="0" indent="0" algn="l" rtl="0">
                        <a:lnSpc>
                          <a:spcPct val="100000"/>
                        </a:lnSpc>
                        <a:spcBef>
                          <a:spcPts val="0"/>
                        </a:spcBef>
                        <a:spcAft>
                          <a:spcPts val="0"/>
                        </a:spcAft>
                        <a:buClr>
                          <a:srgbClr val="00B050"/>
                        </a:buClr>
                        <a:buSzPts val="1400"/>
                        <a:buFont typeface="Courier New"/>
                        <a:buNone/>
                      </a:pPr>
                      <a:r>
                        <a:rPr lang="en-US" sz="1400" b="0">
                          <a:solidFill>
                            <a:srgbClr val="00B050"/>
                          </a:solidFill>
                          <a:latin typeface="Courier New"/>
                          <a:ea typeface="Courier New"/>
                          <a:cs typeface="Courier New"/>
                          <a:sym typeface="Courier New"/>
                        </a:rPr>
                        <a:t>G</a:t>
                      </a:r>
                      <a:endParaRPr sz="1400" b="0">
                        <a:latin typeface="Courier New"/>
                        <a:ea typeface="Courier New"/>
                        <a:cs typeface="Courier New"/>
                        <a:sym typeface="Courier New"/>
                      </a:endParaRPr>
                    </a:p>
                  </a:txBody>
                  <a:tcPr marL="91450" marR="91450" marT="45725" marB="45725"/>
                </a:tc>
                <a:tc>
                  <a:txBody>
                    <a:bodyPr/>
                    <a:lstStyle/>
                    <a:p>
                      <a:pPr marL="0" marR="0" lvl="0" indent="0" algn="l" rtl="0">
                        <a:lnSpc>
                          <a:spcPct val="100000"/>
                        </a:lnSpc>
                        <a:spcBef>
                          <a:spcPts val="0"/>
                        </a:spcBef>
                        <a:spcAft>
                          <a:spcPts val="0"/>
                        </a:spcAft>
                        <a:buClr>
                          <a:srgbClr val="7030A0"/>
                        </a:buClr>
                        <a:buSzPts val="1400"/>
                        <a:buFont typeface="Courier New"/>
                        <a:buNone/>
                      </a:pPr>
                      <a:r>
                        <a:rPr lang="en-US" sz="1400" b="0">
                          <a:solidFill>
                            <a:srgbClr val="7030A0"/>
                          </a:solidFill>
                          <a:latin typeface="Courier New"/>
                          <a:ea typeface="Courier New"/>
                          <a:cs typeface="Courier New"/>
                          <a:sym typeface="Courier New"/>
                        </a:rPr>
                        <a:t>C</a:t>
                      </a:r>
                      <a:endParaRPr sz="1400" b="0">
                        <a:latin typeface="Courier New"/>
                        <a:ea typeface="Courier New"/>
                        <a:cs typeface="Courier New"/>
                        <a:sym typeface="Courier New"/>
                      </a:endParaRPr>
                    </a:p>
                  </a:txBody>
                  <a:tcPr marL="91450" marR="91450" marT="45725" marB="45725"/>
                </a:tc>
                <a:tc>
                  <a:txBody>
                    <a:bodyPr/>
                    <a:lstStyle/>
                    <a:p>
                      <a:pPr marL="0" marR="0" lvl="0" indent="0" algn="l" rtl="0">
                        <a:spcBef>
                          <a:spcPts val="0"/>
                        </a:spcBef>
                        <a:spcAft>
                          <a:spcPts val="0"/>
                        </a:spcAft>
                        <a:buNone/>
                      </a:pPr>
                      <a:r>
                        <a:rPr lang="en-US" sz="1400" b="0">
                          <a:solidFill>
                            <a:srgbClr val="7030A0"/>
                          </a:solidFill>
                          <a:latin typeface="Courier New"/>
                          <a:ea typeface="Courier New"/>
                          <a:cs typeface="Courier New"/>
                          <a:sym typeface="Courier New"/>
                        </a:rPr>
                        <a:t>C</a:t>
                      </a:r>
                      <a:endParaRPr sz="1400" b="0">
                        <a:latin typeface="Courier New"/>
                        <a:ea typeface="Courier New"/>
                        <a:cs typeface="Courier New"/>
                        <a:sym typeface="Courier New"/>
                      </a:endParaRPr>
                    </a:p>
                  </a:txBody>
                  <a:tcPr marL="91450" marR="91450" marT="45725" marB="45725"/>
                </a:tc>
                <a:tc>
                  <a:txBody>
                    <a:bodyPr/>
                    <a:lstStyle/>
                    <a:p>
                      <a:pPr marL="0" marR="0" lvl="0" indent="0" algn="l" rtl="0">
                        <a:lnSpc>
                          <a:spcPct val="100000"/>
                        </a:lnSpc>
                        <a:spcBef>
                          <a:spcPts val="0"/>
                        </a:spcBef>
                        <a:spcAft>
                          <a:spcPts val="0"/>
                        </a:spcAft>
                        <a:buClr>
                          <a:srgbClr val="FF0000"/>
                        </a:buClr>
                        <a:buSzPts val="1400"/>
                        <a:buFont typeface="Courier New"/>
                        <a:buNone/>
                      </a:pPr>
                      <a:r>
                        <a:rPr lang="en-US" sz="1400" b="0">
                          <a:solidFill>
                            <a:srgbClr val="FF0000"/>
                          </a:solidFill>
                          <a:latin typeface="Courier New"/>
                          <a:ea typeface="Courier New"/>
                          <a:cs typeface="Courier New"/>
                          <a:sym typeface="Courier New"/>
                        </a:rPr>
                        <a:t>A</a:t>
                      </a:r>
                      <a:endParaRPr sz="1400" b="0">
                        <a:latin typeface="Courier New"/>
                        <a:ea typeface="Courier New"/>
                        <a:cs typeface="Courier New"/>
                        <a:sym typeface="Courier New"/>
                      </a:endParaRPr>
                    </a:p>
                  </a:txBody>
                  <a:tcPr marL="91450" marR="91450" marT="45725" marB="45725"/>
                </a:tc>
                <a:tc>
                  <a:txBody>
                    <a:bodyPr/>
                    <a:lstStyle/>
                    <a:p>
                      <a:pPr marL="0" marR="0" lvl="0" indent="0" algn="l" rtl="0">
                        <a:spcBef>
                          <a:spcPts val="0"/>
                        </a:spcBef>
                        <a:spcAft>
                          <a:spcPts val="0"/>
                        </a:spcAft>
                        <a:buNone/>
                      </a:pPr>
                      <a:r>
                        <a:rPr lang="en-US" sz="1400" b="0">
                          <a:solidFill>
                            <a:srgbClr val="00B050"/>
                          </a:solidFill>
                          <a:latin typeface="Courier New"/>
                          <a:ea typeface="Courier New"/>
                          <a:cs typeface="Courier New"/>
                          <a:sym typeface="Courier New"/>
                        </a:rPr>
                        <a:t>G</a:t>
                      </a:r>
                      <a:endParaRPr sz="1400" b="0">
                        <a:latin typeface="Courier New"/>
                        <a:ea typeface="Courier New"/>
                        <a:cs typeface="Courier New"/>
                        <a:sym typeface="Courier New"/>
                      </a:endParaRPr>
                    </a:p>
                  </a:txBody>
                  <a:tcPr marL="91450" marR="91450" marT="45725" marB="45725"/>
                </a:tc>
                <a:tc>
                  <a:txBody>
                    <a:bodyPr/>
                    <a:lstStyle/>
                    <a:p>
                      <a:pPr marL="0" marR="0" lvl="0" indent="0" algn="l" rtl="0">
                        <a:spcBef>
                          <a:spcPts val="0"/>
                        </a:spcBef>
                        <a:spcAft>
                          <a:spcPts val="0"/>
                        </a:spcAft>
                        <a:buNone/>
                      </a:pPr>
                      <a:r>
                        <a:rPr lang="en-US" sz="1400" b="0">
                          <a:solidFill>
                            <a:srgbClr val="7030A0"/>
                          </a:solidFill>
                          <a:latin typeface="Courier New"/>
                          <a:ea typeface="Courier New"/>
                          <a:cs typeface="Courier New"/>
                          <a:sym typeface="Courier New"/>
                        </a:rPr>
                        <a:t>C</a:t>
                      </a:r>
                      <a:endParaRPr sz="1400" b="0">
                        <a:latin typeface="Courier New"/>
                        <a:ea typeface="Courier New"/>
                        <a:cs typeface="Courier New"/>
                        <a:sym typeface="Courier New"/>
                      </a:endParaRPr>
                    </a:p>
                  </a:txBody>
                  <a:tcPr marL="91450" marR="91450" marT="45725" marB="45725"/>
                </a:tc>
                <a:tc>
                  <a:txBody>
                    <a:bodyPr/>
                    <a:lstStyle/>
                    <a:p>
                      <a:pPr marL="0" marR="0" lvl="0" indent="0" algn="l" rtl="0">
                        <a:spcBef>
                          <a:spcPts val="0"/>
                        </a:spcBef>
                        <a:spcAft>
                          <a:spcPts val="0"/>
                        </a:spcAft>
                        <a:buNone/>
                      </a:pPr>
                      <a:r>
                        <a:rPr lang="en-US" sz="1400" b="0">
                          <a:solidFill>
                            <a:srgbClr val="FFC000"/>
                          </a:solidFill>
                          <a:latin typeface="Courier New"/>
                          <a:ea typeface="Courier New"/>
                          <a:cs typeface="Courier New"/>
                          <a:sym typeface="Courier New"/>
                        </a:rPr>
                        <a:t>T</a:t>
                      </a:r>
                      <a:endParaRPr sz="1400" b="0">
                        <a:latin typeface="Courier New"/>
                        <a:ea typeface="Courier New"/>
                        <a:cs typeface="Courier New"/>
                        <a:sym typeface="Courier New"/>
                      </a:endParaRPr>
                    </a:p>
                  </a:txBody>
                  <a:tcPr marL="91450" marR="91450" marT="45725" marB="45725"/>
                </a:tc>
                <a:tc>
                  <a:txBody>
                    <a:bodyPr/>
                    <a:lstStyle/>
                    <a:p>
                      <a:pPr marL="0" marR="0" lvl="0" indent="0" algn="l" rtl="0">
                        <a:spcBef>
                          <a:spcPts val="0"/>
                        </a:spcBef>
                        <a:spcAft>
                          <a:spcPts val="0"/>
                        </a:spcAft>
                        <a:buNone/>
                      </a:pPr>
                      <a:r>
                        <a:rPr lang="en-US" sz="1400" b="0">
                          <a:solidFill>
                            <a:srgbClr val="FF0000"/>
                          </a:solidFill>
                          <a:latin typeface="Courier New"/>
                          <a:ea typeface="Courier New"/>
                          <a:cs typeface="Courier New"/>
                          <a:sym typeface="Courier New"/>
                        </a:rPr>
                        <a:t>A</a:t>
                      </a:r>
                      <a:endParaRPr sz="1400" b="0">
                        <a:latin typeface="Courier New"/>
                        <a:ea typeface="Courier New"/>
                        <a:cs typeface="Courier New"/>
                        <a:sym typeface="Courier New"/>
                      </a:endParaRPr>
                    </a:p>
                  </a:txBody>
                  <a:tcPr marL="91450" marR="91450" marT="45725" marB="45725"/>
                </a:tc>
                <a:extLst>
                  <a:ext uri="{0D108BD9-81ED-4DB2-BD59-A6C34878D82A}">
                    <a16:rowId xmlns:a16="http://schemas.microsoft.com/office/drawing/2014/main" val="10004"/>
                  </a:ext>
                </a:extLst>
              </a:tr>
              <a:tr h="243850">
                <a:tc>
                  <a:txBody>
                    <a:bodyPr/>
                    <a:lstStyle/>
                    <a:p>
                      <a:pPr marL="0" marR="0" lvl="0" indent="0" algn="l" rtl="0">
                        <a:lnSpc>
                          <a:spcPct val="100000"/>
                        </a:lnSpc>
                        <a:spcBef>
                          <a:spcPts val="0"/>
                        </a:spcBef>
                        <a:spcAft>
                          <a:spcPts val="0"/>
                        </a:spcAft>
                        <a:buClr>
                          <a:srgbClr val="FF0000"/>
                        </a:buClr>
                        <a:buSzPts val="1400"/>
                        <a:buFont typeface="Courier New"/>
                        <a:buNone/>
                      </a:pPr>
                      <a:r>
                        <a:rPr lang="en-US" sz="1400" b="0">
                          <a:solidFill>
                            <a:srgbClr val="FF0000"/>
                          </a:solidFill>
                          <a:latin typeface="Courier New"/>
                          <a:ea typeface="Courier New"/>
                          <a:cs typeface="Courier New"/>
                          <a:sym typeface="Courier New"/>
                        </a:rPr>
                        <a:t>A</a:t>
                      </a:r>
                      <a:endParaRPr sz="1400" b="0">
                        <a:latin typeface="Courier New"/>
                        <a:ea typeface="Courier New"/>
                        <a:cs typeface="Courier New"/>
                        <a:sym typeface="Courier New"/>
                      </a:endParaRPr>
                    </a:p>
                  </a:txBody>
                  <a:tcPr marL="91450" marR="91450" marT="45725" marB="45725"/>
                </a:tc>
                <a:tc>
                  <a:txBody>
                    <a:bodyPr/>
                    <a:lstStyle/>
                    <a:p>
                      <a:pPr marL="0" marR="0" lvl="0" indent="0" algn="l" rtl="0">
                        <a:spcBef>
                          <a:spcPts val="0"/>
                        </a:spcBef>
                        <a:spcAft>
                          <a:spcPts val="0"/>
                        </a:spcAft>
                        <a:buNone/>
                      </a:pPr>
                      <a:r>
                        <a:rPr lang="en-US" sz="1400" b="0">
                          <a:solidFill>
                            <a:srgbClr val="FFC000"/>
                          </a:solidFill>
                          <a:latin typeface="Courier New"/>
                          <a:ea typeface="Courier New"/>
                          <a:cs typeface="Courier New"/>
                          <a:sym typeface="Courier New"/>
                        </a:rPr>
                        <a:t>T</a:t>
                      </a:r>
                      <a:endParaRPr sz="1400" b="0">
                        <a:latin typeface="Courier New"/>
                        <a:ea typeface="Courier New"/>
                        <a:cs typeface="Courier New"/>
                        <a:sym typeface="Courier New"/>
                      </a:endParaRPr>
                    </a:p>
                  </a:txBody>
                  <a:tcPr marL="91450" marR="91450" marT="45725" marB="45725"/>
                </a:tc>
                <a:tc>
                  <a:txBody>
                    <a:bodyPr/>
                    <a:lstStyle/>
                    <a:p>
                      <a:pPr marL="0" marR="0" lvl="0" indent="0" algn="l" rtl="0">
                        <a:lnSpc>
                          <a:spcPct val="100000"/>
                        </a:lnSpc>
                        <a:spcBef>
                          <a:spcPts val="0"/>
                        </a:spcBef>
                        <a:spcAft>
                          <a:spcPts val="0"/>
                        </a:spcAft>
                        <a:buClr>
                          <a:srgbClr val="00B050"/>
                        </a:buClr>
                        <a:buSzPts val="1400"/>
                        <a:buFont typeface="Courier New"/>
                        <a:buNone/>
                      </a:pPr>
                      <a:r>
                        <a:rPr lang="en-US" sz="1400" b="0">
                          <a:solidFill>
                            <a:srgbClr val="00B050"/>
                          </a:solidFill>
                          <a:latin typeface="Courier New"/>
                          <a:ea typeface="Courier New"/>
                          <a:cs typeface="Courier New"/>
                          <a:sym typeface="Courier New"/>
                        </a:rPr>
                        <a:t>G</a:t>
                      </a:r>
                      <a:endParaRPr sz="1400" b="0">
                        <a:latin typeface="Courier New"/>
                        <a:ea typeface="Courier New"/>
                        <a:cs typeface="Courier New"/>
                        <a:sym typeface="Courier New"/>
                      </a:endParaRPr>
                    </a:p>
                  </a:txBody>
                  <a:tcPr marL="91450" marR="91450" marT="45725" marB="45725"/>
                </a:tc>
                <a:tc>
                  <a:txBody>
                    <a:bodyPr/>
                    <a:lstStyle/>
                    <a:p>
                      <a:pPr marL="0" marR="0" lvl="0" indent="0" algn="l" rtl="0">
                        <a:lnSpc>
                          <a:spcPct val="100000"/>
                        </a:lnSpc>
                        <a:spcBef>
                          <a:spcPts val="0"/>
                        </a:spcBef>
                        <a:spcAft>
                          <a:spcPts val="0"/>
                        </a:spcAft>
                        <a:buClr>
                          <a:srgbClr val="7030A0"/>
                        </a:buClr>
                        <a:buSzPts val="1400"/>
                        <a:buFont typeface="Courier New"/>
                        <a:buNone/>
                      </a:pPr>
                      <a:r>
                        <a:rPr lang="en-US" sz="1400" b="0">
                          <a:solidFill>
                            <a:srgbClr val="7030A0"/>
                          </a:solidFill>
                          <a:latin typeface="Courier New"/>
                          <a:ea typeface="Courier New"/>
                          <a:cs typeface="Courier New"/>
                          <a:sym typeface="Courier New"/>
                        </a:rPr>
                        <a:t>C</a:t>
                      </a:r>
                      <a:endParaRPr sz="1400" b="0">
                        <a:latin typeface="Courier New"/>
                        <a:ea typeface="Courier New"/>
                        <a:cs typeface="Courier New"/>
                        <a:sym typeface="Courier New"/>
                      </a:endParaRPr>
                    </a:p>
                  </a:txBody>
                  <a:tcPr marL="91450" marR="91450" marT="45725" marB="45725"/>
                </a:tc>
                <a:tc>
                  <a:txBody>
                    <a:bodyPr/>
                    <a:lstStyle/>
                    <a:p>
                      <a:pPr marL="0" marR="0" lvl="0" indent="0" algn="l" rtl="0">
                        <a:spcBef>
                          <a:spcPts val="0"/>
                        </a:spcBef>
                        <a:spcAft>
                          <a:spcPts val="0"/>
                        </a:spcAft>
                        <a:buNone/>
                      </a:pPr>
                      <a:r>
                        <a:rPr lang="en-US" sz="1400" b="0">
                          <a:solidFill>
                            <a:srgbClr val="7030A0"/>
                          </a:solidFill>
                          <a:latin typeface="Courier New"/>
                          <a:ea typeface="Courier New"/>
                          <a:cs typeface="Courier New"/>
                          <a:sym typeface="Courier New"/>
                        </a:rPr>
                        <a:t>C</a:t>
                      </a:r>
                      <a:endParaRPr sz="1400" b="0">
                        <a:latin typeface="Courier New"/>
                        <a:ea typeface="Courier New"/>
                        <a:cs typeface="Courier New"/>
                        <a:sym typeface="Courier New"/>
                      </a:endParaRPr>
                    </a:p>
                  </a:txBody>
                  <a:tcPr marL="91450" marR="91450" marT="45725" marB="45725"/>
                </a:tc>
                <a:tc>
                  <a:txBody>
                    <a:bodyPr/>
                    <a:lstStyle/>
                    <a:p>
                      <a:pPr marL="0" marR="0" lvl="0" indent="0" algn="l" rtl="0">
                        <a:lnSpc>
                          <a:spcPct val="100000"/>
                        </a:lnSpc>
                        <a:spcBef>
                          <a:spcPts val="0"/>
                        </a:spcBef>
                        <a:spcAft>
                          <a:spcPts val="0"/>
                        </a:spcAft>
                        <a:buClr>
                          <a:srgbClr val="FF0000"/>
                        </a:buClr>
                        <a:buSzPts val="1400"/>
                        <a:buFont typeface="Courier New"/>
                        <a:buNone/>
                      </a:pPr>
                      <a:r>
                        <a:rPr lang="en-US" sz="1400" b="0">
                          <a:solidFill>
                            <a:srgbClr val="FF0000"/>
                          </a:solidFill>
                          <a:latin typeface="Courier New"/>
                          <a:ea typeface="Courier New"/>
                          <a:cs typeface="Courier New"/>
                          <a:sym typeface="Courier New"/>
                        </a:rPr>
                        <a:t>A</a:t>
                      </a:r>
                      <a:endParaRPr sz="1400" b="0">
                        <a:latin typeface="Courier New"/>
                        <a:ea typeface="Courier New"/>
                        <a:cs typeface="Courier New"/>
                        <a:sym typeface="Courier New"/>
                      </a:endParaRPr>
                    </a:p>
                  </a:txBody>
                  <a:tcPr marL="91450" marR="91450" marT="45725" marB="45725"/>
                </a:tc>
                <a:tc>
                  <a:txBody>
                    <a:bodyPr/>
                    <a:lstStyle/>
                    <a:p>
                      <a:pPr marL="0" marR="0" lvl="0" indent="0" algn="l" rtl="0">
                        <a:spcBef>
                          <a:spcPts val="0"/>
                        </a:spcBef>
                        <a:spcAft>
                          <a:spcPts val="0"/>
                        </a:spcAft>
                        <a:buNone/>
                      </a:pPr>
                      <a:r>
                        <a:rPr lang="en-US" sz="1400" b="0">
                          <a:solidFill>
                            <a:srgbClr val="00B050"/>
                          </a:solidFill>
                          <a:latin typeface="Courier New"/>
                          <a:ea typeface="Courier New"/>
                          <a:cs typeface="Courier New"/>
                          <a:sym typeface="Courier New"/>
                        </a:rPr>
                        <a:t>G</a:t>
                      </a:r>
                      <a:endParaRPr sz="1400" b="0">
                        <a:latin typeface="Courier New"/>
                        <a:ea typeface="Courier New"/>
                        <a:cs typeface="Courier New"/>
                        <a:sym typeface="Courier New"/>
                      </a:endParaRPr>
                    </a:p>
                  </a:txBody>
                  <a:tcPr marL="91450" marR="91450" marT="45725" marB="45725"/>
                </a:tc>
                <a:tc>
                  <a:txBody>
                    <a:bodyPr/>
                    <a:lstStyle/>
                    <a:p>
                      <a:pPr marL="0" marR="0" lvl="0" indent="0" algn="l" rtl="0">
                        <a:spcBef>
                          <a:spcPts val="0"/>
                        </a:spcBef>
                        <a:spcAft>
                          <a:spcPts val="0"/>
                        </a:spcAft>
                        <a:buNone/>
                      </a:pPr>
                      <a:r>
                        <a:rPr lang="en-US" sz="1400" b="0">
                          <a:solidFill>
                            <a:srgbClr val="7030A0"/>
                          </a:solidFill>
                          <a:latin typeface="Courier New"/>
                          <a:ea typeface="Courier New"/>
                          <a:cs typeface="Courier New"/>
                          <a:sym typeface="Courier New"/>
                        </a:rPr>
                        <a:t>C</a:t>
                      </a:r>
                      <a:endParaRPr sz="1400" b="0">
                        <a:latin typeface="Courier New"/>
                        <a:ea typeface="Courier New"/>
                        <a:cs typeface="Courier New"/>
                        <a:sym typeface="Courier New"/>
                      </a:endParaRPr>
                    </a:p>
                  </a:txBody>
                  <a:tcPr marL="91450" marR="91450" marT="45725" marB="45725"/>
                </a:tc>
                <a:tc>
                  <a:txBody>
                    <a:bodyPr/>
                    <a:lstStyle/>
                    <a:p>
                      <a:pPr marL="0" marR="0" lvl="0" indent="0" algn="l" rtl="0">
                        <a:spcBef>
                          <a:spcPts val="0"/>
                        </a:spcBef>
                        <a:spcAft>
                          <a:spcPts val="0"/>
                        </a:spcAft>
                        <a:buNone/>
                      </a:pPr>
                      <a:r>
                        <a:rPr lang="en-US" sz="1400" b="0">
                          <a:solidFill>
                            <a:srgbClr val="FFC000"/>
                          </a:solidFill>
                          <a:latin typeface="Courier New"/>
                          <a:ea typeface="Courier New"/>
                          <a:cs typeface="Courier New"/>
                          <a:sym typeface="Courier New"/>
                        </a:rPr>
                        <a:t>T</a:t>
                      </a:r>
                      <a:endParaRPr sz="1400" b="0">
                        <a:latin typeface="Courier New"/>
                        <a:ea typeface="Courier New"/>
                        <a:cs typeface="Courier New"/>
                        <a:sym typeface="Courier New"/>
                      </a:endParaRPr>
                    </a:p>
                  </a:txBody>
                  <a:tcPr marL="91450" marR="91450" marT="45725" marB="45725"/>
                </a:tc>
                <a:tc>
                  <a:txBody>
                    <a:bodyPr/>
                    <a:lstStyle/>
                    <a:p>
                      <a:pPr marL="0" marR="0" lvl="0" indent="0" algn="l" rtl="0">
                        <a:spcBef>
                          <a:spcPts val="0"/>
                        </a:spcBef>
                        <a:spcAft>
                          <a:spcPts val="0"/>
                        </a:spcAft>
                        <a:buNone/>
                      </a:pPr>
                      <a:r>
                        <a:rPr lang="en-US" sz="1400" b="0" dirty="0">
                          <a:solidFill>
                            <a:srgbClr val="FF0000"/>
                          </a:solidFill>
                          <a:latin typeface="Courier New"/>
                          <a:ea typeface="Courier New"/>
                          <a:cs typeface="Courier New"/>
                          <a:sym typeface="Courier New"/>
                        </a:rPr>
                        <a:t>A</a:t>
                      </a:r>
                      <a:endParaRPr sz="1400" b="0" dirty="0">
                        <a:latin typeface="Courier New"/>
                        <a:ea typeface="Courier New"/>
                        <a:cs typeface="Courier New"/>
                        <a:sym typeface="Courier New"/>
                      </a:endParaRPr>
                    </a:p>
                  </a:txBody>
                  <a:tcPr marL="91450" marR="91450" marT="45725" marB="45725"/>
                </a:tc>
                <a:extLst>
                  <a:ext uri="{0D108BD9-81ED-4DB2-BD59-A6C34878D82A}">
                    <a16:rowId xmlns:a16="http://schemas.microsoft.com/office/drawing/2014/main" val="10005"/>
                  </a:ext>
                </a:extLst>
              </a:tr>
            </a:tbl>
          </a:graphicData>
        </a:graphic>
      </p:graphicFrame>
      <p:sp>
        <p:nvSpPr>
          <p:cNvPr id="406" name="Google Shape;406;gf3c8e895ce_0_218"/>
          <p:cNvSpPr txBox="1"/>
          <p:nvPr/>
        </p:nvSpPr>
        <p:spPr>
          <a:xfrm>
            <a:off x="333835" y="1969170"/>
            <a:ext cx="3552900" cy="73863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dirty="0">
                <a:latin typeface="Poppins"/>
                <a:ea typeface="Poppins"/>
                <a:cs typeface="Poppins"/>
                <a:sym typeface="Poppins"/>
              </a:rPr>
              <a:t>Tree based on original alignment</a:t>
            </a:r>
            <a:endParaRPr dirty="0">
              <a:latin typeface="Poppins"/>
              <a:ea typeface="Poppins"/>
              <a:cs typeface="Poppins"/>
              <a:sym typeface="Poppins"/>
            </a:endParaRPr>
          </a:p>
        </p:txBody>
      </p:sp>
      <p:sp>
        <p:nvSpPr>
          <p:cNvPr id="21" name="Google Shape;405;gf3c8e895ce_0_218">
            <a:extLst>
              <a:ext uri="{FF2B5EF4-FFF2-40B4-BE49-F238E27FC236}">
                <a16:creationId xmlns:a16="http://schemas.microsoft.com/office/drawing/2014/main" id="{E44067FC-FBAA-9E1C-3CC2-D8AAB3B13E58}"/>
              </a:ext>
            </a:extLst>
          </p:cNvPr>
          <p:cNvSpPr txBox="1"/>
          <p:nvPr/>
        </p:nvSpPr>
        <p:spPr>
          <a:xfrm>
            <a:off x="968631" y="1495413"/>
            <a:ext cx="10158900" cy="492412"/>
          </a:xfrm>
          <a:prstGeom prst="rect">
            <a:avLst/>
          </a:prstGeom>
          <a:noFill/>
          <a:ln>
            <a:noFill/>
          </a:ln>
        </p:spPr>
        <p:txBody>
          <a:bodyPr spcFirstLastPara="1" wrap="square" lIns="91425" tIns="91425" rIns="91425" bIns="91425" anchor="t" anchorCtr="0">
            <a:spAutoFit/>
          </a:bodyPr>
          <a:lstStyle/>
          <a:p>
            <a:pPr marL="285750" lvl="0" indent="-285750" rtl="0">
              <a:spcBef>
                <a:spcPts val="0"/>
              </a:spcBef>
              <a:spcAft>
                <a:spcPts val="0"/>
              </a:spcAft>
              <a:buFont typeface="Arial" panose="020B0604020202020204" pitchFamily="34" charset="0"/>
              <a:buChar char="•"/>
            </a:pPr>
            <a:r>
              <a:rPr lang="en-US" sz="2000" dirty="0">
                <a:latin typeface="Poppins"/>
                <a:ea typeface="Poppins"/>
                <a:cs typeface="Poppins"/>
                <a:sym typeface="Poppins"/>
              </a:rPr>
              <a:t>Would we still get the same tree if the data was slightly different? </a:t>
            </a:r>
            <a:endParaRPr sz="2000" dirty="0">
              <a:latin typeface="Poppins"/>
              <a:ea typeface="Poppins"/>
              <a:cs typeface="Poppins"/>
              <a:sym typeface="Poppins"/>
            </a:endParaRPr>
          </a:p>
        </p:txBody>
      </p:sp>
      <p:sp>
        <p:nvSpPr>
          <p:cNvPr id="2" name="Title 1">
            <a:extLst>
              <a:ext uri="{FF2B5EF4-FFF2-40B4-BE49-F238E27FC236}">
                <a16:creationId xmlns:a16="http://schemas.microsoft.com/office/drawing/2014/main" id="{6AFF8F4B-D5DC-1CE4-01AC-2188A6E925FC}"/>
              </a:ext>
            </a:extLst>
          </p:cNvPr>
          <p:cNvSpPr>
            <a:spLocks noGrp="1"/>
          </p:cNvSpPr>
          <p:nvPr>
            <p:ph type="title"/>
          </p:nvPr>
        </p:nvSpPr>
        <p:spPr/>
        <p:txBody>
          <a:bodyPr/>
          <a:lstStyle/>
          <a:p>
            <a:r>
              <a:rPr lang="en-US" dirty="0"/>
              <a:t>How much can we trust the tree?</a:t>
            </a:r>
          </a:p>
        </p:txBody>
      </p:sp>
    </p:spTree>
    <p:extLst>
      <p:ext uri="{BB962C8B-B14F-4D97-AF65-F5344CB8AC3E}">
        <p14:creationId xmlns:p14="http://schemas.microsoft.com/office/powerpoint/2010/main" val="144432068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pic>
        <p:nvPicPr>
          <p:cNvPr id="397" name="Google Shape;397;gf3c8e895ce_0_218" descr="Chart&#10;&#10;Description automatically generated"/>
          <p:cNvPicPr preferRelativeResize="0"/>
          <p:nvPr/>
        </p:nvPicPr>
        <p:blipFill rotWithShape="1">
          <a:blip r:embed="rId3">
            <a:alphaModFix/>
          </a:blip>
          <a:srcRect/>
          <a:stretch/>
        </p:blipFill>
        <p:spPr>
          <a:xfrm>
            <a:off x="680243" y="4421090"/>
            <a:ext cx="2232929" cy="2178264"/>
          </a:xfrm>
          <a:prstGeom prst="rect">
            <a:avLst/>
          </a:prstGeom>
          <a:noFill/>
          <a:ln>
            <a:noFill/>
          </a:ln>
        </p:spPr>
      </p:pic>
      <p:cxnSp>
        <p:nvCxnSpPr>
          <p:cNvPr id="398" name="Google Shape;398;gf3c8e895ce_0_218"/>
          <p:cNvCxnSpPr>
            <a:cxnSpLocks/>
          </p:cNvCxnSpPr>
          <p:nvPr/>
        </p:nvCxnSpPr>
        <p:spPr>
          <a:xfrm>
            <a:off x="2944648" y="4736283"/>
            <a:ext cx="0" cy="773939"/>
          </a:xfrm>
          <a:prstGeom prst="straightConnector1">
            <a:avLst/>
          </a:prstGeom>
          <a:noFill/>
          <a:ln w="76200" cap="flat" cmpd="sng">
            <a:solidFill>
              <a:schemeClr val="dk1"/>
            </a:solidFill>
            <a:prstDash val="solid"/>
            <a:round/>
            <a:headEnd type="none" w="sm" len="sm"/>
            <a:tailEnd type="none" w="sm" len="sm"/>
          </a:ln>
        </p:spPr>
      </p:cxnSp>
      <p:sp>
        <p:nvSpPr>
          <p:cNvPr id="400" name="Google Shape;400;gf3c8e895ce_0_218"/>
          <p:cNvSpPr/>
          <p:nvPr/>
        </p:nvSpPr>
        <p:spPr>
          <a:xfrm>
            <a:off x="3385796" y="3572397"/>
            <a:ext cx="874800" cy="200100"/>
          </a:xfrm>
          <a:prstGeom prst="rightArrow">
            <a:avLst>
              <a:gd name="adj1" fmla="val 50000"/>
              <a:gd name="adj2" fmla="val 50000"/>
            </a:avLst>
          </a:prstGeom>
          <a:solidFill>
            <a:schemeClr val="dk1"/>
          </a:solidFill>
          <a:ln w="107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chemeClr val="lt1"/>
              </a:solidFill>
              <a:latin typeface="Corbel"/>
              <a:ea typeface="Corbel"/>
              <a:cs typeface="Corbel"/>
              <a:sym typeface="Corbel"/>
            </a:endParaRPr>
          </a:p>
        </p:txBody>
      </p:sp>
      <p:graphicFrame>
        <p:nvGraphicFramePr>
          <p:cNvPr id="401" name="Google Shape;401;gf3c8e895ce_0_218"/>
          <p:cNvGraphicFramePr/>
          <p:nvPr/>
        </p:nvGraphicFramePr>
        <p:xfrm>
          <a:off x="727876" y="2689147"/>
          <a:ext cx="2190425" cy="1828860"/>
        </p:xfrm>
        <a:graphic>
          <a:graphicData uri="http://schemas.openxmlformats.org/drawingml/2006/table">
            <a:tbl>
              <a:tblPr firstRow="1" bandRow="1">
                <a:noFill/>
                <a:tableStyleId>{97B37B28-4002-4177-B1ED-E60D81943DD6}</a:tableStyleId>
              </a:tblPr>
              <a:tblGrid>
                <a:gridCol w="218250">
                  <a:extLst>
                    <a:ext uri="{9D8B030D-6E8A-4147-A177-3AD203B41FA5}">
                      <a16:colId xmlns:a16="http://schemas.microsoft.com/office/drawing/2014/main" val="20000"/>
                    </a:ext>
                  </a:extLst>
                </a:gridCol>
                <a:gridCol w="218250">
                  <a:extLst>
                    <a:ext uri="{9D8B030D-6E8A-4147-A177-3AD203B41FA5}">
                      <a16:colId xmlns:a16="http://schemas.microsoft.com/office/drawing/2014/main" val="20001"/>
                    </a:ext>
                  </a:extLst>
                </a:gridCol>
                <a:gridCol w="218250">
                  <a:extLst>
                    <a:ext uri="{9D8B030D-6E8A-4147-A177-3AD203B41FA5}">
                      <a16:colId xmlns:a16="http://schemas.microsoft.com/office/drawing/2014/main" val="20002"/>
                    </a:ext>
                  </a:extLst>
                </a:gridCol>
                <a:gridCol w="218250">
                  <a:extLst>
                    <a:ext uri="{9D8B030D-6E8A-4147-A177-3AD203B41FA5}">
                      <a16:colId xmlns:a16="http://schemas.microsoft.com/office/drawing/2014/main" val="20003"/>
                    </a:ext>
                  </a:extLst>
                </a:gridCol>
                <a:gridCol w="227500">
                  <a:extLst>
                    <a:ext uri="{9D8B030D-6E8A-4147-A177-3AD203B41FA5}">
                      <a16:colId xmlns:a16="http://schemas.microsoft.com/office/drawing/2014/main" val="20004"/>
                    </a:ext>
                  </a:extLst>
                </a:gridCol>
                <a:gridCol w="216925">
                  <a:extLst>
                    <a:ext uri="{9D8B030D-6E8A-4147-A177-3AD203B41FA5}">
                      <a16:colId xmlns:a16="http://schemas.microsoft.com/office/drawing/2014/main" val="20005"/>
                    </a:ext>
                  </a:extLst>
                </a:gridCol>
                <a:gridCol w="218250">
                  <a:extLst>
                    <a:ext uri="{9D8B030D-6E8A-4147-A177-3AD203B41FA5}">
                      <a16:colId xmlns:a16="http://schemas.microsoft.com/office/drawing/2014/main" val="20006"/>
                    </a:ext>
                  </a:extLst>
                </a:gridCol>
                <a:gridCol w="218250">
                  <a:extLst>
                    <a:ext uri="{9D8B030D-6E8A-4147-A177-3AD203B41FA5}">
                      <a16:colId xmlns:a16="http://schemas.microsoft.com/office/drawing/2014/main" val="20007"/>
                    </a:ext>
                  </a:extLst>
                </a:gridCol>
                <a:gridCol w="218250">
                  <a:extLst>
                    <a:ext uri="{9D8B030D-6E8A-4147-A177-3AD203B41FA5}">
                      <a16:colId xmlns:a16="http://schemas.microsoft.com/office/drawing/2014/main" val="20008"/>
                    </a:ext>
                  </a:extLst>
                </a:gridCol>
                <a:gridCol w="218250">
                  <a:extLst>
                    <a:ext uri="{9D8B030D-6E8A-4147-A177-3AD203B41FA5}">
                      <a16:colId xmlns:a16="http://schemas.microsoft.com/office/drawing/2014/main" val="20009"/>
                    </a:ext>
                  </a:extLst>
                </a:gridCol>
              </a:tblGrid>
              <a:tr h="243850">
                <a:tc>
                  <a:txBody>
                    <a:bodyPr/>
                    <a:lstStyle/>
                    <a:p>
                      <a:pPr marL="0" marR="0" lvl="0" indent="0" algn="l" rtl="0">
                        <a:spcBef>
                          <a:spcPts val="0"/>
                        </a:spcBef>
                        <a:spcAft>
                          <a:spcPts val="0"/>
                        </a:spcAft>
                        <a:buNone/>
                      </a:pPr>
                      <a:r>
                        <a:rPr lang="en-US" sz="1400" b="0">
                          <a:solidFill>
                            <a:srgbClr val="00B050"/>
                          </a:solidFill>
                          <a:latin typeface="Courier New"/>
                          <a:ea typeface="Courier New"/>
                          <a:cs typeface="Courier New"/>
                          <a:sym typeface="Courier New"/>
                        </a:rPr>
                        <a:t>G</a:t>
                      </a:r>
                      <a:endParaRPr sz="1400" b="0">
                        <a:latin typeface="Courier New"/>
                        <a:ea typeface="Courier New"/>
                        <a:cs typeface="Courier New"/>
                        <a:sym typeface="Courier New"/>
                      </a:endParaRPr>
                    </a:p>
                  </a:txBody>
                  <a:tcPr marL="91450" marR="91450" marT="45725" marB="45725"/>
                </a:tc>
                <a:tc>
                  <a:txBody>
                    <a:bodyPr/>
                    <a:lstStyle/>
                    <a:p>
                      <a:pPr marL="0" marR="0" lvl="0" indent="0" algn="l" rtl="0">
                        <a:spcBef>
                          <a:spcPts val="0"/>
                        </a:spcBef>
                        <a:spcAft>
                          <a:spcPts val="0"/>
                        </a:spcAft>
                        <a:buNone/>
                      </a:pPr>
                      <a:r>
                        <a:rPr lang="en-US" sz="1400" b="0">
                          <a:solidFill>
                            <a:srgbClr val="FFC000"/>
                          </a:solidFill>
                          <a:latin typeface="Courier New"/>
                          <a:ea typeface="Courier New"/>
                          <a:cs typeface="Courier New"/>
                          <a:sym typeface="Courier New"/>
                        </a:rPr>
                        <a:t>T</a:t>
                      </a:r>
                      <a:endParaRPr sz="1400" b="0">
                        <a:latin typeface="Courier New"/>
                        <a:ea typeface="Courier New"/>
                        <a:cs typeface="Courier New"/>
                        <a:sym typeface="Courier New"/>
                      </a:endParaRPr>
                    </a:p>
                  </a:txBody>
                  <a:tcPr marL="91450" marR="91450" marT="45725" marB="45725"/>
                </a:tc>
                <a:tc>
                  <a:txBody>
                    <a:bodyPr/>
                    <a:lstStyle/>
                    <a:p>
                      <a:pPr marL="0" marR="0" lvl="0" indent="0" algn="l" rtl="0">
                        <a:spcBef>
                          <a:spcPts val="0"/>
                        </a:spcBef>
                        <a:spcAft>
                          <a:spcPts val="0"/>
                        </a:spcAft>
                        <a:buNone/>
                      </a:pPr>
                      <a:r>
                        <a:rPr lang="en-US" sz="1400" b="0">
                          <a:solidFill>
                            <a:srgbClr val="7030A0"/>
                          </a:solidFill>
                          <a:latin typeface="Courier New"/>
                          <a:ea typeface="Courier New"/>
                          <a:cs typeface="Courier New"/>
                          <a:sym typeface="Courier New"/>
                        </a:rPr>
                        <a:t>C</a:t>
                      </a:r>
                      <a:endParaRPr sz="1400" b="0">
                        <a:latin typeface="Courier New"/>
                        <a:ea typeface="Courier New"/>
                        <a:cs typeface="Courier New"/>
                        <a:sym typeface="Courier New"/>
                      </a:endParaRPr>
                    </a:p>
                  </a:txBody>
                  <a:tcPr marL="91450" marR="91450" marT="45725" marB="45725"/>
                </a:tc>
                <a:tc>
                  <a:txBody>
                    <a:bodyPr/>
                    <a:lstStyle/>
                    <a:p>
                      <a:pPr marL="0" marR="0" lvl="0" indent="0" algn="l" rtl="0">
                        <a:spcBef>
                          <a:spcPts val="0"/>
                        </a:spcBef>
                        <a:spcAft>
                          <a:spcPts val="0"/>
                        </a:spcAft>
                        <a:buNone/>
                      </a:pPr>
                      <a:r>
                        <a:rPr lang="en-US" sz="1400" b="0">
                          <a:solidFill>
                            <a:srgbClr val="FFC000"/>
                          </a:solidFill>
                          <a:latin typeface="Courier New"/>
                          <a:ea typeface="Courier New"/>
                          <a:cs typeface="Courier New"/>
                          <a:sym typeface="Courier New"/>
                        </a:rPr>
                        <a:t>T</a:t>
                      </a:r>
                      <a:endParaRPr sz="1400" b="0">
                        <a:latin typeface="Courier New"/>
                        <a:ea typeface="Courier New"/>
                        <a:cs typeface="Courier New"/>
                        <a:sym typeface="Courier New"/>
                      </a:endParaRPr>
                    </a:p>
                  </a:txBody>
                  <a:tcPr marL="91450" marR="91450" marT="45725" marB="45725"/>
                </a:tc>
                <a:tc>
                  <a:txBody>
                    <a:bodyPr/>
                    <a:lstStyle/>
                    <a:p>
                      <a:pPr marL="0" marR="0" lvl="0" indent="0" algn="l" rtl="0">
                        <a:spcBef>
                          <a:spcPts val="0"/>
                        </a:spcBef>
                        <a:spcAft>
                          <a:spcPts val="0"/>
                        </a:spcAft>
                        <a:buNone/>
                      </a:pPr>
                      <a:r>
                        <a:rPr lang="en-US" sz="1400" b="0" dirty="0">
                          <a:solidFill>
                            <a:srgbClr val="7030A0"/>
                          </a:solidFill>
                          <a:latin typeface="Courier New"/>
                          <a:ea typeface="Courier New"/>
                          <a:cs typeface="Courier New"/>
                          <a:sym typeface="Courier New"/>
                        </a:rPr>
                        <a:t>C</a:t>
                      </a:r>
                      <a:endParaRPr sz="1400" b="0" dirty="0">
                        <a:latin typeface="Courier New"/>
                        <a:ea typeface="Courier New"/>
                        <a:cs typeface="Courier New"/>
                        <a:sym typeface="Courier New"/>
                      </a:endParaRPr>
                    </a:p>
                  </a:txBody>
                  <a:tcPr marL="91450" marR="91450" marT="45725" marB="45725"/>
                </a:tc>
                <a:tc>
                  <a:txBody>
                    <a:bodyPr/>
                    <a:lstStyle/>
                    <a:p>
                      <a:pPr marL="0" marR="0" lvl="0" indent="0" algn="l" rtl="0">
                        <a:spcBef>
                          <a:spcPts val="0"/>
                        </a:spcBef>
                        <a:spcAft>
                          <a:spcPts val="0"/>
                        </a:spcAft>
                        <a:buNone/>
                      </a:pPr>
                      <a:r>
                        <a:rPr lang="en-US" sz="1400" b="0">
                          <a:solidFill>
                            <a:srgbClr val="00B050"/>
                          </a:solidFill>
                          <a:latin typeface="Courier New"/>
                          <a:ea typeface="Courier New"/>
                          <a:cs typeface="Courier New"/>
                          <a:sym typeface="Courier New"/>
                        </a:rPr>
                        <a:t>G</a:t>
                      </a:r>
                      <a:endParaRPr sz="1400" b="0">
                        <a:latin typeface="Courier New"/>
                        <a:ea typeface="Courier New"/>
                        <a:cs typeface="Courier New"/>
                        <a:sym typeface="Courier New"/>
                      </a:endParaRPr>
                    </a:p>
                  </a:txBody>
                  <a:tcPr marL="91450" marR="91450" marT="45725" marB="45725"/>
                </a:tc>
                <a:tc>
                  <a:txBody>
                    <a:bodyPr/>
                    <a:lstStyle/>
                    <a:p>
                      <a:pPr marL="0" marR="0" lvl="0" indent="0" algn="l" rtl="0">
                        <a:spcBef>
                          <a:spcPts val="0"/>
                        </a:spcBef>
                        <a:spcAft>
                          <a:spcPts val="0"/>
                        </a:spcAft>
                        <a:buNone/>
                      </a:pPr>
                      <a:r>
                        <a:rPr lang="en-US" sz="1400" b="0">
                          <a:solidFill>
                            <a:srgbClr val="00B050"/>
                          </a:solidFill>
                          <a:latin typeface="Courier New"/>
                          <a:ea typeface="Courier New"/>
                          <a:cs typeface="Courier New"/>
                          <a:sym typeface="Courier New"/>
                        </a:rPr>
                        <a:t>G</a:t>
                      </a:r>
                      <a:endParaRPr sz="1400" b="0">
                        <a:latin typeface="Courier New"/>
                        <a:ea typeface="Courier New"/>
                        <a:cs typeface="Courier New"/>
                        <a:sym typeface="Courier New"/>
                      </a:endParaRPr>
                    </a:p>
                  </a:txBody>
                  <a:tcPr marL="91450" marR="91450" marT="45725" marB="45725"/>
                </a:tc>
                <a:tc>
                  <a:txBody>
                    <a:bodyPr/>
                    <a:lstStyle/>
                    <a:p>
                      <a:pPr marL="0" marR="0" lvl="0" indent="0" algn="l" rtl="0">
                        <a:spcBef>
                          <a:spcPts val="0"/>
                        </a:spcBef>
                        <a:spcAft>
                          <a:spcPts val="0"/>
                        </a:spcAft>
                        <a:buNone/>
                      </a:pPr>
                      <a:r>
                        <a:rPr lang="en-US" sz="1400" b="0">
                          <a:solidFill>
                            <a:srgbClr val="7030A0"/>
                          </a:solidFill>
                          <a:latin typeface="Courier New"/>
                          <a:ea typeface="Courier New"/>
                          <a:cs typeface="Courier New"/>
                          <a:sym typeface="Courier New"/>
                        </a:rPr>
                        <a:t>C</a:t>
                      </a:r>
                      <a:endParaRPr sz="1400" b="0">
                        <a:latin typeface="Courier New"/>
                        <a:ea typeface="Courier New"/>
                        <a:cs typeface="Courier New"/>
                        <a:sym typeface="Courier New"/>
                      </a:endParaRPr>
                    </a:p>
                  </a:txBody>
                  <a:tcPr marL="91450" marR="91450" marT="45725" marB="45725"/>
                </a:tc>
                <a:tc>
                  <a:txBody>
                    <a:bodyPr/>
                    <a:lstStyle/>
                    <a:p>
                      <a:pPr marL="0" marR="0" lvl="0" indent="0" algn="l" rtl="0">
                        <a:spcBef>
                          <a:spcPts val="0"/>
                        </a:spcBef>
                        <a:spcAft>
                          <a:spcPts val="0"/>
                        </a:spcAft>
                        <a:buNone/>
                      </a:pPr>
                      <a:r>
                        <a:rPr lang="en-US" sz="1400" b="0">
                          <a:solidFill>
                            <a:srgbClr val="FFC000"/>
                          </a:solidFill>
                          <a:latin typeface="Courier New"/>
                          <a:ea typeface="Courier New"/>
                          <a:cs typeface="Courier New"/>
                          <a:sym typeface="Courier New"/>
                        </a:rPr>
                        <a:t>T</a:t>
                      </a:r>
                      <a:endParaRPr sz="1400" b="0">
                        <a:latin typeface="Courier New"/>
                        <a:ea typeface="Courier New"/>
                        <a:cs typeface="Courier New"/>
                        <a:sym typeface="Courier New"/>
                      </a:endParaRPr>
                    </a:p>
                  </a:txBody>
                  <a:tcPr marL="91450" marR="91450" marT="45725" marB="45725"/>
                </a:tc>
                <a:tc>
                  <a:txBody>
                    <a:bodyPr/>
                    <a:lstStyle/>
                    <a:p>
                      <a:pPr marL="0" marR="0" lvl="0" indent="0" algn="l" rtl="0">
                        <a:lnSpc>
                          <a:spcPct val="100000"/>
                        </a:lnSpc>
                        <a:spcBef>
                          <a:spcPts val="0"/>
                        </a:spcBef>
                        <a:spcAft>
                          <a:spcPts val="0"/>
                        </a:spcAft>
                        <a:buClr>
                          <a:srgbClr val="7030A0"/>
                        </a:buClr>
                        <a:buSzPts val="1400"/>
                        <a:buFont typeface="Courier New"/>
                        <a:buNone/>
                      </a:pPr>
                      <a:r>
                        <a:rPr lang="en-US" sz="1400" b="0">
                          <a:solidFill>
                            <a:srgbClr val="7030A0"/>
                          </a:solidFill>
                          <a:latin typeface="Courier New"/>
                          <a:ea typeface="Courier New"/>
                          <a:cs typeface="Courier New"/>
                          <a:sym typeface="Courier New"/>
                        </a:rPr>
                        <a:t>C</a:t>
                      </a:r>
                      <a:endParaRPr/>
                    </a:p>
                  </a:txBody>
                  <a:tcPr marL="91450" marR="91450" marT="45725" marB="45725"/>
                </a:tc>
                <a:extLst>
                  <a:ext uri="{0D108BD9-81ED-4DB2-BD59-A6C34878D82A}">
                    <a16:rowId xmlns:a16="http://schemas.microsoft.com/office/drawing/2014/main" val="10000"/>
                  </a:ext>
                </a:extLst>
              </a:tr>
              <a:tr h="243850">
                <a:tc>
                  <a:txBody>
                    <a:bodyPr/>
                    <a:lstStyle/>
                    <a:p>
                      <a:pPr marL="0" marR="0" lvl="0" indent="0" algn="l" rtl="0">
                        <a:spcBef>
                          <a:spcPts val="0"/>
                        </a:spcBef>
                        <a:spcAft>
                          <a:spcPts val="0"/>
                        </a:spcAft>
                        <a:buNone/>
                      </a:pPr>
                      <a:r>
                        <a:rPr lang="en-US" sz="1400" b="0">
                          <a:solidFill>
                            <a:srgbClr val="00B050"/>
                          </a:solidFill>
                          <a:latin typeface="Courier New"/>
                          <a:ea typeface="Courier New"/>
                          <a:cs typeface="Courier New"/>
                          <a:sym typeface="Courier New"/>
                        </a:rPr>
                        <a:t>G</a:t>
                      </a:r>
                      <a:endParaRPr sz="1400" b="0">
                        <a:latin typeface="Courier New"/>
                        <a:ea typeface="Courier New"/>
                        <a:cs typeface="Courier New"/>
                        <a:sym typeface="Courier New"/>
                      </a:endParaRPr>
                    </a:p>
                  </a:txBody>
                  <a:tcPr marL="91450" marR="91450" marT="45725" marB="45725"/>
                </a:tc>
                <a:tc>
                  <a:txBody>
                    <a:bodyPr/>
                    <a:lstStyle/>
                    <a:p>
                      <a:pPr marL="0" marR="0" lvl="0" indent="0" algn="l" rtl="0">
                        <a:spcBef>
                          <a:spcPts val="0"/>
                        </a:spcBef>
                        <a:spcAft>
                          <a:spcPts val="0"/>
                        </a:spcAft>
                        <a:buNone/>
                      </a:pPr>
                      <a:r>
                        <a:rPr lang="en-US" sz="1400" b="0">
                          <a:solidFill>
                            <a:srgbClr val="FFC000"/>
                          </a:solidFill>
                          <a:latin typeface="Courier New"/>
                          <a:ea typeface="Courier New"/>
                          <a:cs typeface="Courier New"/>
                          <a:sym typeface="Courier New"/>
                        </a:rPr>
                        <a:t>T</a:t>
                      </a:r>
                      <a:endParaRPr sz="1400" b="0">
                        <a:latin typeface="Courier New"/>
                        <a:ea typeface="Courier New"/>
                        <a:cs typeface="Courier New"/>
                        <a:sym typeface="Courier New"/>
                      </a:endParaRPr>
                    </a:p>
                  </a:txBody>
                  <a:tcPr marL="91450" marR="91450" marT="45725" marB="45725"/>
                </a:tc>
                <a:tc>
                  <a:txBody>
                    <a:bodyPr/>
                    <a:lstStyle/>
                    <a:p>
                      <a:pPr marL="0" marR="0" lvl="0" indent="0" algn="l" rtl="0">
                        <a:lnSpc>
                          <a:spcPct val="100000"/>
                        </a:lnSpc>
                        <a:spcBef>
                          <a:spcPts val="0"/>
                        </a:spcBef>
                        <a:spcAft>
                          <a:spcPts val="0"/>
                        </a:spcAft>
                        <a:buClr>
                          <a:srgbClr val="00B050"/>
                        </a:buClr>
                        <a:buSzPts val="1400"/>
                        <a:buFont typeface="Courier New"/>
                        <a:buNone/>
                      </a:pPr>
                      <a:r>
                        <a:rPr lang="en-US" sz="1400" b="0">
                          <a:solidFill>
                            <a:srgbClr val="00B050"/>
                          </a:solidFill>
                          <a:latin typeface="Courier New"/>
                          <a:ea typeface="Courier New"/>
                          <a:cs typeface="Courier New"/>
                          <a:sym typeface="Courier New"/>
                        </a:rPr>
                        <a:t>G</a:t>
                      </a:r>
                      <a:endParaRPr sz="1400" b="0">
                        <a:latin typeface="Courier New"/>
                        <a:ea typeface="Courier New"/>
                        <a:cs typeface="Courier New"/>
                        <a:sym typeface="Courier New"/>
                      </a:endParaRPr>
                    </a:p>
                  </a:txBody>
                  <a:tcPr marL="91450" marR="91450" marT="45725" marB="45725"/>
                </a:tc>
                <a:tc>
                  <a:txBody>
                    <a:bodyPr/>
                    <a:lstStyle/>
                    <a:p>
                      <a:pPr marL="0" marR="0" lvl="0" indent="0" algn="l" rtl="0">
                        <a:lnSpc>
                          <a:spcPct val="100000"/>
                        </a:lnSpc>
                        <a:spcBef>
                          <a:spcPts val="0"/>
                        </a:spcBef>
                        <a:spcAft>
                          <a:spcPts val="0"/>
                        </a:spcAft>
                        <a:buClr>
                          <a:srgbClr val="FFC000"/>
                        </a:buClr>
                        <a:buSzPts val="1400"/>
                        <a:buFont typeface="Courier New"/>
                        <a:buNone/>
                      </a:pPr>
                      <a:r>
                        <a:rPr lang="en-US" sz="1400" b="0">
                          <a:solidFill>
                            <a:srgbClr val="FFC000"/>
                          </a:solidFill>
                          <a:latin typeface="Courier New"/>
                          <a:ea typeface="Courier New"/>
                          <a:cs typeface="Courier New"/>
                          <a:sym typeface="Courier New"/>
                        </a:rPr>
                        <a:t>T</a:t>
                      </a:r>
                      <a:endParaRPr sz="1400" b="0">
                        <a:latin typeface="Courier New"/>
                        <a:ea typeface="Courier New"/>
                        <a:cs typeface="Courier New"/>
                        <a:sym typeface="Courier New"/>
                      </a:endParaRPr>
                    </a:p>
                  </a:txBody>
                  <a:tcPr marL="91450" marR="91450" marT="45725" marB="45725"/>
                </a:tc>
                <a:tc>
                  <a:txBody>
                    <a:bodyPr/>
                    <a:lstStyle/>
                    <a:p>
                      <a:pPr marL="0" marR="0" lvl="0" indent="0" algn="l" rtl="0">
                        <a:spcBef>
                          <a:spcPts val="0"/>
                        </a:spcBef>
                        <a:spcAft>
                          <a:spcPts val="0"/>
                        </a:spcAft>
                        <a:buNone/>
                      </a:pPr>
                      <a:r>
                        <a:rPr lang="en-US" sz="1400" b="0">
                          <a:solidFill>
                            <a:srgbClr val="7030A0"/>
                          </a:solidFill>
                          <a:latin typeface="Courier New"/>
                          <a:ea typeface="Courier New"/>
                          <a:cs typeface="Courier New"/>
                          <a:sym typeface="Courier New"/>
                        </a:rPr>
                        <a:t>C</a:t>
                      </a:r>
                      <a:endParaRPr sz="1400" b="0">
                        <a:latin typeface="Courier New"/>
                        <a:ea typeface="Courier New"/>
                        <a:cs typeface="Courier New"/>
                        <a:sym typeface="Courier New"/>
                      </a:endParaRPr>
                    </a:p>
                  </a:txBody>
                  <a:tcPr marL="91450" marR="91450" marT="45725" marB="45725"/>
                </a:tc>
                <a:tc>
                  <a:txBody>
                    <a:bodyPr/>
                    <a:lstStyle/>
                    <a:p>
                      <a:pPr marL="0" marR="0" lvl="0" indent="0" algn="l" rtl="0">
                        <a:spcBef>
                          <a:spcPts val="0"/>
                        </a:spcBef>
                        <a:spcAft>
                          <a:spcPts val="0"/>
                        </a:spcAft>
                        <a:buNone/>
                      </a:pPr>
                      <a:r>
                        <a:rPr lang="en-US" sz="1400" b="0">
                          <a:solidFill>
                            <a:srgbClr val="00B050"/>
                          </a:solidFill>
                          <a:latin typeface="Courier New"/>
                          <a:ea typeface="Courier New"/>
                          <a:cs typeface="Courier New"/>
                          <a:sym typeface="Courier New"/>
                        </a:rPr>
                        <a:t>G</a:t>
                      </a:r>
                      <a:endParaRPr sz="1400" b="0">
                        <a:latin typeface="Courier New"/>
                        <a:ea typeface="Courier New"/>
                        <a:cs typeface="Courier New"/>
                        <a:sym typeface="Courier New"/>
                      </a:endParaRPr>
                    </a:p>
                  </a:txBody>
                  <a:tcPr marL="91450" marR="91450" marT="45725" marB="45725"/>
                </a:tc>
                <a:tc>
                  <a:txBody>
                    <a:bodyPr/>
                    <a:lstStyle/>
                    <a:p>
                      <a:pPr marL="0" marR="0" lvl="0" indent="0" algn="l" rtl="0">
                        <a:spcBef>
                          <a:spcPts val="0"/>
                        </a:spcBef>
                        <a:spcAft>
                          <a:spcPts val="0"/>
                        </a:spcAft>
                        <a:buNone/>
                      </a:pPr>
                      <a:r>
                        <a:rPr lang="en-US" sz="1400" b="0">
                          <a:solidFill>
                            <a:srgbClr val="00B050"/>
                          </a:solidFill>
                          <a:latin typeface="Courier New"/>
                          <a:ea typeface="Courier New"/>
                          <a:cs typeface="Courier New"/>
                          <a:sym typeface="Courier New"/>
                        </a:rPr>
                        <a:t>G</a:t>
                      </a:r>
                      <a:endParaRPr sz="1400" b="0">
                        <a:latin typeface="Courier New"/>
                        <a:ea typeface="Courier New"/>
                        <a:cs typeface="Courier New"/>
                        <a:sym typeface="Courier New"/>
                      </a:endParaRPr>
                    </a:p>
                  </a:txBody>
                  <a:tcPr marL="91450" marR="91450" marT="45725" marB="45725"/>
                </a:tc>
                <a:tc>
                  <a:txBody>
                    <a:bodyPr/>
                    <a:lstStyle/>
                    <a:p>
                      <a:pPr marL="0" marR="0" lvl="0" indent="0" algn="l" rtl="0">
                        <a:spcBef>
                          <a:spcPts val="0"/>
                        </a:spcBef>
                        <a:spcAft>
                          <a:spcPts val="0"/>
                        </a:spcAft>
                        <a:buNone/>
                      </a:pPr>
                      <a:r>
                        <a:rPr lang="en-US" sz="1400" b="0">
                          <a:solidFill>
                            <a:srgbClr val="7030A0"/>
                          </a:solidFill>
                          <a:latin typeface="Courier New"/>
                          <a:ea typeface="Courier New"/>
                          <a:cs typeface="Courier New"/>
                          <a:sym typeface="Courier New"/>
                        </a:rPr>
                        <a:t>C</a:t>
                      </a:r>
                      <a:endParaRPr sz="1400" b="0">
                        <a:latin typeface="Courier New"/>
                        <a:ea typeface="Courier New"/>
                        <a:cs typeface="Courier New"/>
                        <a:sym typeface="Courier New"/>
                      </a:endParaRPr>
                    </a:p>
                  </a:txBody>
                  <a:tcPr marL="91450" marR="91450" marT="45725" marB="45725"/>
                </a:tc>
                <a:tc>
                  <a:txBody>
                    <a:bodyPr/>
                    <a:lstStyle/>
                    <a:p>
                      <a:pPr marL="0" marR="0" lvl="0" indent="0" algn="l" rtl="0">
                        <a:spcBef>
                          <a:spcPts val="0"/>
                        </a:spcBef>
                        <a:spcAft>
                          <a:spcPts val="0"/>
                        </a:spcAft>
                        <a:buNone/>
                      </a:pPr>
                      <a:r>
                        <a:rPr lang="en-US" sz="1400" b="0">
                          <a:solidFill>
                            <a:srgbClr val="FFC000"/>
                          </a:solidFill>
                          <a:latin typeface="Courier New"/>
                          <a:ea typeface="Courier New"/>
                          <a:cs typeface="Courier New"/>
                          <a:sym typeface="Courier New"/>
                        </a:rPr>
                        <a:t>T</a:t>
                      </a:r>
                      <a:endParaRPr sz="1400" b="0">
                        <a:latin typeface="Courier New"/>
                        <a:ea typeface="Courier New"/>
                        <a:cs typeface="Courier New"/>
                        <a:sym typeface="Courier New"/>
                      </a:endParaRPr>
                    </a:p>
                  </a:txBody>
                  <a:tcPr marL="91450" marR="91450" marT="45725" marB="45725"/>
                </a:tc>
                <a:tc>
                  <a:txBody>
                    <a:bodyPr/>
                    <a:lstStyle/>
                    <a:p>
                      <a:pPr marL="0" marR="0" lvl="0" indent="0" algn="l" rtl="0">
                        <a:spcBef>
                          <a:spcPts val="0"/>
                        </a:spcBef>
                        <a:spcAft>
                          <a:spcPts val="0"/>
                        </a:spcAft>
                        <a:buNone/>
                      </a:pPr>
                      <a:r>
                        <a:rPr lang="en-US" sz="1400" b="0">
                          <a:solidFill>
                            <a:srgbClr val="FF0000"/>
                          </a:solidFill>
                          <a:latin typeface="Courier New"/>
                          <a:ea typeface="Courier New"/>
                          <a:cs typeface="Courier New"/>
                          <a:sym typeface="Courier New"/>
                        </a:rPr>
                        <a:t>A</a:t>
                      </a:r>
                      <a:endParaRPr sz="1400" b="0">
                        <a:latin typeface="Courier New"/>
                        <a:ea typeface="Courier New"/>
                        <a:cs typeface="Courier New"/>
                        <a:sym typeface="Courier New"/>
                      </a:endParaRPr>
                    </a:p>
                  </a:txBody>
                  <a:tcPr marL="91450" marR="91450" marT="45725" marB="45725"/>
                </a:tc>
                <a:extLst>
                  <a:ext uri="{0D108BD9-81ED-4DB2-BD59-A6C34878D82A}">
                    <a16:rowId xmlns:a16="http://schemas.microsoft.com/office/drawing/2014/main" val="10001"/>
                  </a:ext>
                </a:extLst>
              </a:tr>
              <a:tr h="200500">
                <a:tc>
                  <a:txBody>
                    <a:bodyPr/>
                    <a:lstStyle/>
                    <a:p>
                      <a:pPr marL="0" marR="0" lvl="0" indent="0" algn="l" rtl="0">
                        <a:spcBef>
                          <a:spcPts val="0"/>
                        </a:spcBef>
                        <a:spcAft>
                          <a:spcPts val="0"/>
                        </a:spcAft>
                        <a:buNone/>
                      </a:pPr>
                      <a:r>
                        <a:rPr lang="en-US" sz="1400" b="0">
                          <a:solidFill>
                            <a:srgbClr val="00B050"/>
                          </a:solidFill>
                          <a:latin typeface="Courier New"/>
                          <a:ea typeface="Courier New"/>
                          <a:cs typeface="Courier New"/>
                          <a:sym typeface="Courier New"/>
                        </a:rPr>
                        <a:t>G</a:t>
                      </a:r>
                      <a:endParaRPr sz="1400" b="0">
                        <a:latin typeface="Courier New"/>
                        <a:ea typeface="Courier New"/>
                        <a:cs typeface="Courier New"/>
                        <a:sym typeface="Courier New"/>
                      </a:endParaRPr>
                    </a:p>
                  </a:txBody>
                  <a:tcPr marL="91450" marR="91450" marT="45725" marB="45725"/>
                </a:tc>
                <a:tc>
                  <a:txBody>
                    <a:bodyPr/>
                    <a:lstStyle/>
                    <a:p>
                      <a:pPr marL="0" marR="0" lvl="0" indent="0" algn="l" rtl="0">
                        <a:spcBef>
                          <a:spcPts val="0"/>
                        </a:spcBef>
                        <a:spcAft>
                          <a:spcPts val="0"/>
                        </a:spcAft>
                        <a:buNone/>
                      </a:pPr>
                      <a:r>
                        <a:rPr lang="en-US" sz="1400" b="0">
                          <a:solidFill>
                            <a:srgbClr val="FFC000"/>
                          </a:solidFill>
                          <a:latin typeface="Courier New"/>
                          <a:ea typeface="Courier New"/>
                          <a:cs typeface="Courier New"/>
                          <a:sym typeface="Courier New"/>
                        </a:rPr>
                        <a:t>T</a:t>
                      </a:r>
                      <a:endParaRPr sz="1400" b="0">
                        <a:latin typeface="Courier New"/>
                        <a:ea typeface="Courier New"/>
                        <a:cs typeface="Courier New"/>
                        <a:sym typeface="Courier New"/>
                      </a:endParaRPr>
                    </a:p>
                  </a:txBody>
                  <a:tcPr marL="91450" marR="91450" marT="45725" marB="45725"/>
                </a:tc>
                <a:tc>
                  <a:txBody>
                    <a:bodyPr/>
                    <a:lstStyle/>
                    <a:p>
                      <a:pPr marL="0" marR="0" lvl="0" indent="0" algn="l" rtl="0">
                        <a:lnSpc>
                          <a:spcPct val="100000"/>
                        </a:lnSpc>
                        <a:spcBef>
                          <a:spcPts val="0"/>
                        </a:spcBef>
                        <a:spcAft>
                          <a:spcPts val="0"/>
                        </a:spcAft>
                        <a:buClr>
                          <a:srgbClr val="00B050"/>
                        </a:buClr>
                        <a:buSzPts val="1400"/>
                        <a:buFont typeface="Courier New"/>
                        <a:buNone/>
                      </a:pPr>
                      <a:r>
                        <a:rPr lang="en-US" sz="1400" b="0">
                          <a:solidFill>
                            <a:srgbClr val="00B050"/>
                          </a:solidFill>
                          <a:latin typeface="Courier New"/>
                          <a:ea typeface="Courier New"/>
                          <a:cs typeface="Courier New"/>
                          <a:sym typeface="Courier New"/>
                        </a:rPr>
                        <a:t>G</a:t>
                      </a:r>
                      <a:endParaRPr sz="1400" b="0">
                        <a:latin typeface="Courier New"/>
                        <a:ea typeface="Courier New"/>
                        <a:cs typeface="Courier New"/>
                        <a:sym typeface="Courier New"/>
                      </a:endParaRPr>
                    </a:p>
                  </a:txBody>
                  <a:tcPr marL="91450" marR="91450" marT="45725" marB="45725"/>
                </a:tc>
                <a:tc>
                  <a:txBody>
                    <a:bodyPr/>
                    <a:lstStyle/>
                    <a:p>
                      <a:pPr marL="0" marR="0" lvl="0" indent="0" algn="l" rtl="0">
                        <a:lnSpc>
                          <a:spcPct val="100000"/>
                        </a:lnSpc>
                        <a:spcBef>
                          <a:spcPts val="0"/>
                        </a:spcBef>
                        <a:spcAft>
                          <a:spcPts val="0"/>
                        </a:spcAft>
                        <a:buClr>
                          <a:srgbClr val="FFC000"/>
                        </a:buClr>
                        <a:buSzPts val="1400"/>
                        <a:buFont typeface="Courier New"/>
                        <a:buNone/>
                      </a:pPr>
                      <a:r>
                        <a:rPr lang="en-US" sz="1400" b="0">
                          <a:solidFill>
                            <a:srgbClr val="FFC000"/>
                          </a:solidFill>
                          <a:latin typeface="Courier New"/>
                          <a:ea typeface="Courier New"/>
                          <a:cs typeface="Courier New"/>
                          <a:sym typeface="Courier New"/>
                        </a:rPr>
                        <a:t>T</a:t>
                      </a:r>
                      <a:endParaRPr sz="1400" b="0">
                        <a:latin typeface="Courier New"/>
                        <a:ea typeface="Courier New"/>
                        <a:cs typeface="Courier New"/>
                        <a:sym typeface="Courier New"/>
                      </a:endParaRPr>
                    </a:p>
                  </a:txBody>
                  <a:tcPr marL="91450" marR="91450" marT="45725" marB="45725"/>
                </a:tc>
                <a:tc>
                  <a:txBody>
                    <a:bodyPr/>
                    <a:lstStyle/>
                    <a:p>
                      <a:pPr marL="0" marR="0" lvl="0" indent="0" algn="l" rtl="0">
                        <a:spcBef>
                          <a:spcPts val="0"/>
                        </a:spcBef>
                        <a:spcAft>
                          <a:spcPts val="0"/>
                        </a:spcAft>
                        <a:buNone/>
                      </a:pPr>
                      <a:r>
                        <a:rPr lang="en-US" sz="1400" b="0">
                          <a:solidFill>
                            <a:srgbClr val="7030A0"/>
                          </a:solidFill>
                          <a:latin typeface="Courier New"/>
                          <a:ea typeface="Courier New"/>
                          <a:cs typeface="Courier New"/>
                          <a:sym typeface="Courier New"/>
                        </a:rPr>
                        <a:t>C</a:t>
                      </a:r>
                      <a:endParaRPr sz="1400" b="0">
                        <a:latin typeface="Courier New"/>
                        <a:ea typeface="Courier New"/>
                        <a:cs typeface="Courier New"/>
                        <a:sym typeface="Courier New"/>
                      </a:endParaRPr>
                    </a:p>
                  </a:txBody>
                  <a:tcPr marL="91450" marR="91450" marT="45725" marB="45725"/>
                </a:tc>
                <a:tc>
                  <a:txBody>
                    <a:bodyPr/>
                    <a:lstStyle/>
                    <a:p>
                      <a:pPr marL="0" marR="0" lvl="0" indent="0" algn="l" rtl="0">
                        <a:lnSpc>
                          <a:spcPct val="100000"/>
                        </a:lnSpc>
                        <a:spcBef>
                          <a:spcPts val="0"/>
                        </a:spcBef>
                        <a:spcAft>
                          <a:spcPts val="0"/>
                        </a:spcAft>
                        <a:buClr>
                          <a:srgbClr val="FF0000"/>
                        </a:buClr>
                        <a:buSzPts val="1400"/>
                        <a:buFont typeface="Courier New"/>
                        <a:buNone/>
                      </a:pPr>
                      <a:r>
                        <a:rPr lang="en-US" sz="1400" b="0">
                          <a:solidFill>
                            <a:srgbClr val="FF0000"/>
                          </a:solidFill>
                          <a:latin typeface="Courier New"/>
                          <a:ea typeface="Courier New"/>
                          <a:cs typeface="Courier New"/>
                          <a:sym typeface="Courier New"/>
                        </a:rPr>
                        <a:t>A</a:t>
                      </a:r>
                      <a:endParaRPr sz="1400" b="0">
                        <a:latin typeface="Courier New"/>
                        <a:ea typeface="Courier New"/>
                        <a:cs typeface="Courier New"/>
                        <a:sym typeface="Courier New"/>
                      </a:endParaRPr>
                    </a:p>
                  </a:txBody>
                  <a:tcPr marL="91450" marR="91450" marT="45725" marB="45725"/>
                </a:tc>
                <a:tc>
                  <a:txBody>
                    <a:bodyPr/>
                    <a:lstStyle/>
                    <a:p>
                      <a:pPr marL="0" marR="0" lvl="0" indent="0" algn="l" rtl="0">
                        <a:spcBef>
                          <a:spcPts val="0"/>
                        </a:spcBef>
                        <a:spcAft>
                          <a:spcPts val="0"/>
                        </a:spcAft>
                        <a:buNone/>
                      </a:pPr>
                      <a:r>
                        <a:rPr lang="en-US" sz="1400" b="0">
                          <a:solidFill>
                            <a:srgbClr val="00B050"/>
                          </a:solidFill>
                          <a:latin typeface="Courier New"/>
                          <a:ea typeface="Courier New"/>
                          <a:cs typeface="Courier New"/>
                          <a:sym typeface="Courier New"/>
                        </a:rPr>
                        <a:t>G</a:t>
                      </a:r>
                      <a:endParaRPr sz="1400" b="0">
                        <a:latin typeface="Courier New"/>
                        <a:ea typeface="Courier New"/>
                        <a:cs typeface="Courier New"/>
                        <a:sym typeface="Courier New"/>
                      </a:endParaRPr>
                    </a:p>
                  </a:txBody>
                  <a:tcPr marL="91450" marR="91450" marT="45725" marB="45725"/>
                </a:tc>
                <a:tc>
                  <a:txBody>
                    <a:bodyPr/>
                    <a:lstStyle/>
                    <a:p>
                      <a:pPr marL="0" marR="0" lvl="0" indent="0" algn="l" rtl="0">
                        <a:spcBef>
                          <a:spcPts val="0"/>
                        </a:spcBef>
                        <a:spcAft>
                          <a:spcPts val="0"/>
                        </a:spcAft>
                        <a:buNone/>
                      </a:pPr>
                      <a:r>
                        <a:rPr lang="en-US" sz="1400" b="0">
                          <a:solidFill>
                            <a:srgbClr val="7030A0"/>
                          </a:solidFill>
                          <a:latin typeface="Courier New"/>
                          <a:ea typeface="Courier New"/>
                          <a:cs typeface="Courier New"/>
                          <a:sym typeface="Courier New"/>
                        </a:rPr>
                        <a:t>C</a:t>
                      </a:r>
                      <a:endParaRPr sz="1400" b="0">
                        <a:latin typeface="Courier New"/>
                        <a:ea typeface="Courier New"/>
                        <a:cs typeface="Courier New"/>
                        <a:sym typeface="Courier New"/>
                      </a:endParaRPr>
                    </a:p>
                  </a:txBody>
                  <a:tcPr marL="91450" marR="91450" marT="45725" marB="45725"/>
                </a:tc>
                <a:tc>
                  <a:txBody>
                    <a:bodyPr/>
                    <a:lstStyle/>
                    <a:p>
                      <a:pPr marL="0" marR="0" lvl="0" indent="0" algn="l" rtl="0">
                        <a:spcBef>
                          <a:spcPts val="0"/>
                        </a:spcBef>
                        <a:spcAft>
                          <a:spcPts val="0"/>
                        </a:spcAft>
                        <a:buNone/>
                      </a:pPr>
                      <a:r>
                        <a:rPr lang="en-US" sz="1400" b="0">
                          <a:solidFill>
                            <a:srgbClr val="FFC000"/>
                          </a:solidFill>
                          <a:latin typeface="Courier New"/>
                          <a:ea typeface="Courier New"/>
                          <a:cs typeface="Courier New"/>
                          <a:sym typeface="Courier New"/>
                        </a:rPr>
                        <a:t>T</a:t>
                      </a:r>
                      <a:endParaRPr sz="1400" b="0">
                        <a:latin typeface="Courier New"/>
                        <a:ea typeface="Courier New"/>
                        <a:cs typeface="Courier New"/>
                        <a:sym typeface="Courier New"/>
                      </a:endParaRPr>
                    </a:p>
                  </a:txBody>
                  <a:tcPr marL="91450" marR="91450" marT="45725" marB="45725"/>
                </a:tc>
                <a:tc>
                  <a:txBody>
                    <a:bodyPr/>
                    <a:lstStyle/>
                    <a:p>
                      <a:pPr marL="0" marR="0" lvl="0" indent="0" algn="l" rtl="0">
                        <a:spcBef>
                          <a:spcPts val="0"/>
                        </a:spcBef>
                        <a:spcAft>
                          <a:spcPts val="0"/>
                        </a:spcAft>
                        <a:buNone/>
                      </a:pPr>
                      <a:r>
                        <a:rPr lang="en-US" sz="1400" b="0">
                          <a:solidFill>
                            <a:srgbClr val="FF0000"/>
                          </a:solidFill>
                          <a:latin typeface="Courier New"/>
                          <a:ea typeface="Courier New"/>
                          <a:cs typeface="Courier New"/>
                          <a:sym typeface="Courier New"/>
                        </a:rPr>
                        <a:t>A</a:t>
                      </a:r>
                      <a:endParaRPr sz="1400" b="0">
                        <a:latin typeface="Courier New"/>
                        <a:ea typeface="Courier New"/>
                        <a:cs typeface="Courier New"/>
                        <a:sym typeface="Courier New"/>
                      </a:endParaRPr>
                    </a:p>
                  </a:txBody>
                  <a:tcPr marL="91450" marR="91450" marT="45725" marB="45725"/>
                </a:tc>
                <a:extLst>
                  <a:ext uri="{0D108BD9-81ED-4DB2-BD59-A6C34878D82A}">
                    <a16:rowId xmlns:a16="http://schemas.microsoft.com/office/drawing/2014/main" val="10002"/>
                  </a:ext>
                </a:extLst>
              </a:tr>
              <a:tr h="243850">
                <a:tc>
                  <a:txBody>
                    <a:bodyPr/>
                    <a:lstStyle/>
                    <a:p>
                      <a:pPr marL="0" marR="0" lvl="0" indent="0" algn="l" rtl="0">
                        <a:spcBef>
                          <a:spcPts val="0"/>
                        </a:spcBef>
                        <a:spcAft>
                          <a:spcPts val="0"/>
                        </a:spcAft>
                        <a:buNone/>
                      </a:pPr>
                      <a:r>
                        <a:rPr lang="en-US" sz="1400" b="0">
                          <a:solidFill>
                            <a:srgbClr val="00B050"/>
                          </a:solidFill>
                          <a:latin typeface="Courier New"/>
                          <a:ea typeface="Courier New"/>
                          <a:cs typeface="Courier New"/>
                          <a:sym typeface="Courier New"/>
                        </a:rPr>
                        <a:t>G</a:t>
                      </a:r>
                      <a:endParaRPr sz="1400" b="0">
                        <a:latin typeface="Courier New"/>
                        <a:ea typeface="Courier New"/>
                        <a:cs typeface="Courier New"/>
                        <a:sym typeface="Courier New"/>
                      </a:endParaRPr>
                    </a:p>
                  </a:txBody>
                  <a:tcPr marL="91450" marR="91450" marT="45725" marB="45725"/>
                </a:tc>
                <a:tc>
                  <a:txBody>
                    <a:bodyPr/>
                    <a:lstStyle/>
                    <a:p>
                      <a:pPr marL="0" marR="0" lvl="0" indent="0" algn="l" rtl="0">
                        <a:spcBef>
                          <a:spcPts val="0"/>
                        </a:spcBef>
                        <a:spcAft>
                          <a:spcPts val="0"/>
                        </a:spcAft>
                        <a:buNone/>
                      </a:pPr>
                      <a:r>
                        <a:rPr lang="en-US" sz="1400" b="0">
                          <a:solidFill>
                            <a:srgbClr val="FFC000"/>
                          </a:solidFill>
                          <a:latin typeface="Courier New"/>
                          <a:ea typeface="Courier New"/>
                          <a:cs typeface="Courier New"/>
                          <a:sym typeface="Courier New"/>
                        </a:rPr>
                        <a:t>T</a:t>
                      </a:r>
                      <a:endParaRPr sz="1400" b="0">
                        <a:latin typeface="Courier New"/>
                        <a:ea typeface="Courier New"/>
                        <a:cs typeface="Courier New"/>
                        <a:sym typeface="Courier New"/>
                      </a:endParaRPr>
                    </a:p>
                  </a:txBody>
                  <a:tcPr marL="91450" marR="91450" marT="45725" marB="45725"/>
                </a:tc>
                <a:tc>
                  <a:txBody>
                    <a:bodyPr/>
                    <a:lstStyle/>
                    <a:p>
                      <a:pPr marL="0" marR="0" lvl="0" indent="0" algn="l" rtl="0">
                        <a:lnSpc>
                          <a:spcPct val="100000"/>
                        </a:lnSpc>
                        <a:spcBef>
                          <a:spcPts val="0"/>
                        </a:spcBef>
                        <a:spcAft>
                          <a:spcPts val="0"/>
                        </a:spcAft>
                        <a:buClr>
                          <a:srgbClr val="00B050"/>
                        </a:buClr>
                        <a:buSzPts val="1400"/>
                        <a:buFont typeface="Courier New"/>
                        <a:buNone/>
                      </a:pPr>
                      <a:r>
                        <a:rPr lang="en-US" sz="1400" b="0">
                          <a:solidFill>
                            <a:srgbClr val="00B050"/>
                          </a:solidFill>
                          <a:latin typeface="Courier New"/>
                          <a:ea typeface="Courier New"/>
                          <a:cs typeface="Courier New"/>
                          <a:sym typeface="Courier New"/>
                        </a:rPr>
                        <a:t>G</a:t>
                      </a:r>
                      <a:endParaRPr sz="1400" b="0">
                        <a:latin typeface="Courier New"/>
                        <a:ea typeface="Courier New"/>
                        <a:cs typeface="Courier New"/>
                        <a:sym typeface="Courier New"/>
                      </a:endParaRPr>
                    </a:p>
                  </a:txBody>
                  <a:tcPr marL="91450" marR="91450" marT="45725" marB="45725"/>
                </a:tc>
                <a:tc>
                  <a:txBody>
                    <a:bodyPr/>
                    <a:lstStyle/>
                    <a:p>
                      <a:pPr marL="0" marR="0" lvl="0" indent="0" algn="l" rtl="0">
                        <a:lnSpc>
                          <a:spcPct val="100000"/>
                        </a:lnSpc>
                        <a:spcBef>
                          <a:spcPts val="0"/>
                        </a:spcBef>
                        <a:spcAft>
                          <a:spcPts val="0"/>
                        </a:spcAft>
                        <a:buClr>
                          <a:srgbClr val="7030A0"/>
                        </a:buClr>
                        <a:buSzPts val="1400"/>
                        <a:buFont typeface="Courier New"/>
                        <a:buNone/>
                      </a:pPr>
                      <a:r>
                        <a:rPr lang="en-US" sz="1400" b="0">
                          <a:solidFill>
                            <a:srgbClr val="7030A0"/>
                          </a:solidFill>
                          <a:latin typeface="Courier New"/>
                          <a:ea typeface="Courier New"/>
                          <a:cs typeface="Courier New"/>
                          <a:sym typeface="Courier New"/>
                        </a:rPr>
                        <a:t>C</a:t>
                      </a:r>
                      <a:endParaRPr sz="1400" b="0">
                        <a:latin typeface="Courier New"/>
                        <a:ea typeface="Courier New"/>
                        <a:cs typeface="Courier New"/>
                        <a:sym typeface="Courier New"/>
                      </a:endParaRPr>
                    </a:p>
                  </a:txBody>
                  <a:tcPr marL="91450" marR="91450" marT="45725" marB="45725"/>
                </a:tc>
                <a:tc>
                  <a:txBody>
                    <a:bodyPr/>
                    <a:lstStyle/>
                    <a:p>
                      <a:pPr marL="0" marR="0" lvl="0" indent="0" algn="l" rtl="0">
                        <a:spcBef>
                          <a:spcPts val="0"/>
                        </a:spcBef>
                        <a:spcAft>
                          <a:spcPts val="0"/>
                        </a:spcAft>
                        <a:buNone/>
                      </a:pPr>
                      <a:r>
                        <a:rPr lang="en-US" sz="1400" b="0" dirty="0">
                          <a:solidFill>
                            <a:srgbClr val="7030A0"/>
                          </a:solidFill>
                          <a:latin typeface="Courier New"/>
                          <a:ea typeface="Courier New"/>
                          <a:cs typeface="Courier New"/>
                          <a:sym typeface="Courier New"/>
                        </a:rPr>
                        <a:t>C</a:t>
                      </a:r>
                      <a:endParaRPr sz="1400" b="0" dirty="0">
                        <a:latin typeface="Courier New"/>
                        <a:ea typeface="Courier New"/>
                        <a:cs typeface="Courier New"/>
                        <a:sym typeface="Courier New"/>
                      </a:endParaRPr>
                    </a:p>
                  </a:txBody>
                  <a:tcPr marL="91450" marR="91450" marT="45725" marB="45725"/>
                </a:tc>
                <a:tc>
                  <a:txBody>
                    <a:bodyPr/>
                    <a:lstStyle/>
                    <a:p>
                      <a:pPr marL="0" marR="0" lvl="0" indent="0" algn="l" rtl="0">
                        <a:lnSpc>
                          <a:spcPct val="100000"/>
                        </a:lnSpc>
                        <a:spcBef>
                          <a:spcPts val="0"/>
                        </a:spcBef>
                        <a:spcAft>
                          <a:spcPts val="0"/>
                        </a:spcAft>
                        <a:buClr>
                          <a:srgbClr val="FF0000"/>
                        </a:buClr>
                        <a:buSzPts val="1400"/>
                        <a:buFont typeface="Courier New"/>
                        <a:buNone/>
                      </a:pPr>
                      <a:r>
                        <a:rPr lang="en-US" sz="1400" b="0">
                          <a:solidFill>
                            <a:srgbClr val="FF0000"/>
                          </a:solidFill>
                          <a:latin typeface="Courier New"/>
                          <a:ea typeface="Courier New"/>
                          <a:cs typeface="Courier New"/>
                          <a:sym typeface="Courier New"/>
                        </a:rPr>
                        <a:t>A</a:t>
                      </a:r>
                      <a:endParaRPr sz="1400" b="0">
                        <a:latin typeface="Courier New"/>
                        <a:ea typeface="Courier New"/>
                        <a:cs typeface="Courier New"/>
                        <a:sym typeface="Courier New"/>
                      </a:endParaRPr>
                    </a:p>
                  </a:txBody>
                  <a:tcPr marL="91450" marR="91450" marT="45725" marB="45725"/>
                </a:tc>
                <a:tc>
                  <a:txBody>
                    <a:bodyPr/>
                    <a:lstStyle/>
                    <a:p>
                      <a:pPr marL="0" marR="0" lvl="0" indent="0" algn="l" rtl="0">
                        <a:spcBef>
                          <a:spcPts val="0"/>
                        </a:spcBef>
                        <a:spcAft>
                          <a:spcPts val="0"/>
                        </a:spcAft>
                        <a:buNone/>
                      </a:pPr>
                      <a:r>
                        <a:rPr lang="en-US" sz="1400" b="0">
                          <a:solidFill>
                            <a:srgbClr val="00B050"/>
                          </a:solidFill>
                          <a:latin typeface="Courier New"/>
                          <a:ea typeface="Courier New"/>
                          <a:cs typeface="Courier New"/>
                          <a:sym typeface="Courier New"/>
                        </a:rPr>
                        <a:t>G</a:t>
                      </a:r>
                      <a:endParaRPr sz="1400" b="0">
                        <a:latin typeface="Courier New"/>
                        <a:ea typeface="Courier New"/>
                        <a:cs typeface="Courier New"/>
                        <a:sym typeface="Courier New"/>
                      </a:endParaRPr>
                    </a:p>
                  </a:txBody>
                  <a:tcPr marL="91450" marR="91450" marT="45725" marB="45725"/>
                </a:tc>
                <a:tc>
                  <a:txBody>
                    <a:bodyPr/>
                    <a:lstStyle/>
                    <a:p>
                      <a:pPr marL="0" marR="0" lvl="0" indent="0" algn="l" rtl="0">
                        <a:spcBef>
                          <a:spcPts val="0"/>
                        </a:spcBef>
                        <a:spcAft>
                          <a:spcPts val="0"/>
                        </a:spcAft>
                        <a:buNone/>
                      </a:pPr>
                      <a:r>
                        <a:rPr lang="en-US" sz="1400" b="0">
                          <a:solidFill>
                            <a:srgbClr val="7030A0"/>
                          </a:solidFill>
                          <a:latin typeface="Courier New"/>
                          <a:ea typeface="Courier New"/>
                          <a:cs typeface="Courier New"/>
                          <a:sym typeface="Courier New"/>
                        </a:rPr>
                        <a:t>C</a:t>
                      </a:r>
                      <a:endParaRPr sz="1400" b="0">
                        <a:latin typeface="Courier New"/>
                        <a:ea typeface="Courier New"/>
                        <a:cs typeface="Courier New"/>
                        <a:sym typeface="Courier New"/>
                      </a:endParaRPr>
                    </a:p>
                  </a:txBody>
                  <a:tcPr marL="91450" marR="91450" marT="45725" marB="45725"/>
                </a:tc>
                <a:tc>
                  <a:txBody>
                    <a:bodyPr/>
                    <a:lstStyle/>
                    <a:p>
                      <a:pPr marL="0" marR="0" lvl="0" indent="0" algn="l" rtl="0">
                        <a:spcBef>
                          <a:spcPts val="0"/>
                        </a:spcBef>
                        <a:spcAft>
                          <a:spcPts val="0"/>
                        </a:spcAft>
                        <a:buNone/>
                      </a:pPr>
                      <a:r>
                        <a:rPr lang="en-US" sz="1400" b="0">
                          <a:solidFill>
                            <a:srgbClr val="FFC000"/>
                          </a:solidFill>
                          <a:latin typeface="Courier New"/>
                          <a:ea typeface="Courier New"/>
                          <a:cs typeface="Courier New"/>
                          <a:sym typeface="Courier New"/>
                        </a:rPr>
                        <a:t>T</a:t>
                      </a:r>
                      <a:endParaRPr sz="1400" b="0">
                        <a:latin typeface="Courier New"/>
                        <a:ea typeface="Courier New"/>
                        <a:cs typeface="Courier New"/>
                        <a:sym typeface="Courier New"/>
                      </a:endParaRPr>
                    </a:p>
                  </a:txBody>
                  <a:tcPr marL="91450" marR="91450" marT="45725" marB="45725"/>
                </a:tc>
                <a:tc>
                  <a:txBody>
                    <a:bodyPr/>
                    <a:lstStyle/>
                    <a:p>
                      <a:pPr marL="0" marR="0" lvl="0" indent="0" algn="l" rtl="0">
                        <a:spcBef>
                          <a:spcPts val="0"/>
                        </a:spcBef>
                        <a:spcAft>
                          <a:spcPts val="0"/>
                        </a:spcAft>
                        <a:buNone/>
                      </a:pPr>
                      <a:r>
                        <a:rPr lang="en-US" sz="1400" b="0">
                          <a:solidFill>
                            <a:srgbClr val="FF0000"/>
                          </a:solidFill>
                          <a:latin typeface="Courier New"/>
                          <a:ea typeface="Courier New"/>
                          <a:cs typeface="Courier New"/>
                          <a:sym typeface="Courier New"/>
                        </a:rPr>
                        <a:t>A</a:t>
                      </a:r>
                      <a:endParaRPr sz="1400" b="0">
                        <a:latin typeface="Courier New"/>
                        <a:ea typeface="Courier New"/>
                        <a:cs typeface="Courier New"/>
                        <a:sym typeface="Courier New"/>
                      </a:endParaRPr>
                    </a:p>
                  </a:txBody>
                  <a:tcPr marL="91450" marR="91450" marT="45725" marB="45725"/>
                </a:tc>
                <a:extLst>
                  <a:ext uri="{0D108BD9-81ED-4DB2-BD59-A6C34878D82A}">
                    <a16:rowId xmlns:a16="http://schemas.microsoft.com/office/drawing/2014/main" val="10003"/>
                  </a:ext>
                </a:extLst>
              </a:tr>
              <a:tr h="243850">
                <a:tc>
                  <a:txBody>
                    <a:bodyPr/>
                    <a:lstStyle/>
                    <a:p>
                      <a:pPr marL="0" marR="0" lvl="0" indent="0" algn="l" rtl="0">
                        <a:spcBef>
                          <a:spcPts val="0"/>
                        </a:spcBef>
                        <a:spcAft>
                          <a:spcPts val="0"/>
                        </a:spcAft>
                        <a:buNone/>
                      </a:pPr>
                      <a:r>
                        <a:rPr lang="en-US" sz="1400" b="0">
                          <a:solidFill>
                            <a:srgbClr val="00B050"/>
                          </a:solidFill>
                          <a:latin typeface="Courier New"/>
                          <a:ea typeface="Courier New"/>
                          <a:cs typeface="Courier New"/>
                          <a:sym typeface="Courier New"/>
                        </a:rPr>
                        <a:t>G</a:t>
                      </a:r>
                      <a:endParaRPr sz="1400" b="0">
                        <a:latin typeface="Courier New"/>
                        <a:ea typeface="Courier New"/>
                        <a:cs typeface="Courier New"/>
                        <a:sym typeface="Courier New"/>
                      </a:endParaRPr>
                    </a:p>
                  </a:txBody>
                  <a:tcPr marL="91450" marR="91450" marT="45725" marB="45725"/>
                </a:tc>
                <a:tc>
                  <a:txBody>
                    <a:bodyPr/>
                    <a:lstStyle/>
                    <a:p>
                      <a:pPr marL="0" marR="0" lvl="0" indent="0" algn="l" rtl="0">
                        <a:lnSpc>
                          <a:spcPct val="100000"/>
                        </a:lnSpc>
                        <a:spcBef>
                          <a:spcPts val="0"/>
                        </a:spcBef>
                        <a:spcAft>
                          <a:spcPts val="0"/>
                        </a:spcAft>
                        <a:buClr>
                          <a:srgbClr val="00B050"/>
                        </a:buClr>
                        <a:buSzPts val="1400"/>
                        <a:buFont typeface="Courier New"/>
                        <a:buNone/>
                      </a:pPr>
                      <a:r>
                        <a:rPr lang="en-US" sz="1400" b="0">
                          <a:solidFill>
                            <a:srgbClr val="00B050"/>
                          </a:solidFill>
                          <a:latin typeface="Courier New"/>
                          <a:ea typeface="Courier New"/>
                          <a:cs typeface="Courier New"/>
                          <a:sym typeface="Courier New"/>
                        </a:rPr>
                        <a:t>G</a:t>
                      </a:r>
                      <a:endParaRPr sz="1400" b="0">
                        <a:latin typeface="Courier New"/>
                        <a:ea typeface="Courier New"/>
                        <a:cs typeface="Courier New"/>
                        <a:sym typeface="Courier New"/>
                      </a:endParaRPr>
                    </a:p>
                  </a:txBody>
                  <a:tcPr marL="91450" marR="91450" marT="45725" marB="45725"/>
                </a:tc>
                <a:tc>
                  <a:txBody>
                    <a:bodyPr/>
                    <a:lstStyle/>
                    <a:p>
                      <a:pPr marL="0" marR="0" lvl="0" indent="0" algn="l" rtl="0">
                        <a:lnSpc>
                          <a:spcPct val="100000"/>
                        </a:lnSpc>
                        <a:spcBef>
                          <a:spcPts val="0"/>
                        </a:spcBef>
                        <a:spcAft>
                          <a:spcPts val="0"/>
                        </a:spcAft>
                        <a:buClr>
                          <a:srgbClr val="00B050"/>
                        </a:buClr>
                        <a:buSzPts val="1400"/>
                        <a:buFont typeface="Courier New"/>
                        <a:buNone/>
                      </a:pPr>
                      <a:r>
                        <a:rPr lang="en-US" sz="1400" b="0">
                          <a:solidFill>
                            <a:srgbClr val="00B050"/>
                          </a:solidFill>
                          <a:latin typeface="Courier New"/>
                          <a:ea typeface="Courier New"/>
                          <a:cs typeface="Courier New"/>
                          <a:sym typeface="Courier New"/>
                        </a:rPr>
                        <a:t>G</a:t>
                      </a:r>
                      <a:endParaRPr sz="1400" b="0">
                        <a:latin typeface="Courier New"/>
                        <a:ea typeface="Courier New"/>
                        <a:cs typeface="Courier New"/>
                        <a:sym typeface="Courier New"/>
                      </a:endParaRPr>
                    </a:p>
                  </a:txBody>
                  <a:tcPr marL="91450" marR="91450" marT="45725" marB="45725"/>
                </a:tc>
                <a:tc>
                  <a:txBody>
                    <a:bodyPr/>
                    <a:lstStyle/>
                    <a:p>
                      <a:pPr marL="0" marR="0" lvl="0" indent="0" algn="l" rtl="0">
                        <a:lnSpc>
                          <a:spcPct val="100000"/>
                        </a:lnSpc>
                        <a:spcBef>
                          <a:spcPts val="0"/>
                        </a:spcBef>
                        <a:spcAft>
                          <a:spcPts val="0"/>
                        </a:spcAft>
                        <a:buClr>
                          <a:srgbClr val="7030A0"/>
                        </a:buClr>
                        <a:buSzPts val="1400"/>
                        <a:buFont typeface="Courier New"/>
                        <a:buNone/>
                      </a:pPr>
                      <a:r>
                        <a:rPr lang="en-US" sz="1400" b="0">
                          <a:solidFill>
                            <a:srgbClr val="7030A0"/>
                          </a:solidFill>
                          <a:latin typeface="Courier New"/>
                          <a:ea typeface="Courier New"/>
                          <a:cs typeface="Courier New"/>
                          <a:sym typeface="Courier New"/>
                        </a:rPr>
                        <a:t>C</a:t>
                      </a:r>
                      <a:endParaRPr sz="1400" b="0">
                        <a:latin typeface="Courier New"/>
                        <a:ea typeface="Courier New"/>
                        <a:cs typeface="Courier New"/>
                        <a:sym typeface="Courier New"/>
                      </a:endParaRPr>
                    </a:p>
                  </a:txBody>
                  <a:tcPr marL="91450" marR="91450" marT="45725" marB="45725"/>
                </a:tc>
                <a:tc>
                  <a:txBody>
                    <a:bodyPr/>
                    <a:lstStyle/>
                    <a:p>
                      <a:pPr marL="0" marR="0" lvl="0" indent="0" algn="l" rtl="0">
                        <a:spcBef>
                          <a:spcPts val="0"/>
                        </a:spcBef>
                        <a:spcAft>
                          <a:spcPts val="0"/>
                        </a:spcAft>
                        <a:buNone/>
                      </a:pPr>
                      <a:r>
                        <a:rPr lang="en-US" sz="1400" b="0">
                          <a:solidFill>
                            <a:srgbClr val="7030A0"/>
                          </a:solidFill>
                          <a:latin typeface="Courier New"/>
                          <a:ea typeface="Courier New"/>
                          <a:cs typeface="Courier New"/>
                          <a:sym typeface="Courier New"/>
                        </a:rPr>
                        <a:t>C</a:t>
                      </a:r>
                      <a:endParaRPr sz="1400" b="0">
                        <a:latin typeface="Courier New"/>
                        <a:ea typeface="Courier New"/>
                        <a:cs typeface="Courier New"/>
                        <a:sym typeface="Courier New"/>
                      </a:endParaRPr>
                    </a:p>
                  </a:txBody>
                  <a:tcPr marL="91450" marR="91450" marT="45725" marB="45725"/>
                </a:tc>
                <a:tc>
                  <a:txBody>
                    <a:bodyPr/>
                    <a:lstStyle/>
                    <a:p>
                      <a:pPr marL="0" marR="0" lvl="0" indent="0" algn="l" rtl="0">
                        <a:lnSpc>
                          <a:spcPct val="100000"/>
                        </a:lnSpc>
                        <a:spcBef>
                          <a:spcPts val="0"/>
                        </a:spcBef>
                        <a:spcAft>
                          <a:spcPts val="0"/>
                        </a:spcAft>
                        <a:buClr>
                          <a:srgbClr val="FF0000"/>
                        </a:buClr>
                        <a:buSzPts val="1400"/>
                        <a:buFont typeface="Courier New"/>
                        <a:buNone/>
                      </a:pPr>
                      <a:r>
                        <a:rPr lang="en-US" sz="1400" b="0">
                          <a:solidFill>
                            <a:srgbClr val="FF0000"/>
                          </a:solidFill>
                          <a:latin typeface="Courier New"/>
                          <a:ea typeface="Courier New"/>
                          <a:cs typeface="Courier New"/>
                          <a:sym typeface="Courier New"/>
                        </a:rPr>
                        <a:t>A</a:t>
                      </a:r>
                      <a:endParaRPr sz="1400" b="0">
                        <a:latin typeface="Courier New"/>
                        <a:ea typeface="Courier New"/>
                        <a:cs typeface="Courier New"/>
                        <a:sym typeface="Courier New"/>
                      </a:endParaRPr>
                    </a:p>
                  </a:txBody>
                  <a:tcPr marL="91450" marR="91450" marT="45725" marB="45725"/>
                </a:tc>
                <a:tc>
                  <a:txBody>
                    <a:bodyPr/>
                    <a:lstStyle/>
                    <a:p>
                      <a:pPr marL="0" marR="0" lvl="0" indent="0" algn="l" rtl="0">
                        <a:spcBef>
                          <a:spcPts val="0"/>
                        </a:spcBef>
                        <a:spcAft>
                          <a:spcPts val="0"/>
                        </a:spcAft>
                        <a:buNone/>
                      </a:pPr>
                      <a:r>
                        <a:rPr lang="en-US" sz="1400" b="0">
                          <a:solidFill>
                            <a:srgbClr val="00B050"/>
                          </a:solidFill>
                          <a:latin typeface="Courier New"/>
                          <a:ea typeface="Courier New"/>
                          <a:cs typeface="Courier New"/>
                          <a:sym typeface="Courier New"/>
                        </a:rPr>
                        <a:t>G</a:t>
                      </a:r>
                      <a:endParaRPr sz="1400" b="0">
                        <a:latin typeface="Courier New"/>
                        <a:ea typeface="Courier New"/>
                        <a:cs typeface="Courier New"/>
                        <a:sym typeface="Courier New"/>
                      </a:endParaRPr>
                    </a:p>
                  </a:txBody>
                  <a:tcPr marL="91450" marR="91450" marT="45725" marB="45725"/>
                </a:tc>
                <a:tc>
                  <a:txBody>
                    <a:bodyPr/>
                    <a:lstStyle/>
                    <a:p>
                      <a:pPr marL="0" marR="0" lvl="0" indent="0" algn="l" rtl="0">
                        <a:spcBef>
                          <a:spcPts val="0"/>
                        </a:spcBef>
                        <a:spcAft>
                          <a:spcPts val="0"/>
                        </a:spcAft>
                        <a:buNone/>
                      </a:pPr>
                      <a:r>
                        <a:rPr lang="en-US" sz="1400" b="0">
                          <a:solidFill>
                            <a:srgbClr val="7030A0"/>
                          </a:solidFill>
                          <a:latin typeface="Courier New"/>
                          <a:ea typeface="Courier New"/>
                          <a:cs typeface="Courier New"/>
                          <a:sym typeface="Courier New"/>
                        </a:rPr>
                        <a:t>C</a:t>
                      </a:r>
                      <a:endParaRPr sz="1400" b="0">
                        <a:latin typeface="Courier New"/>
                        <a:ea typeface="Courier New"/>
                        <a:cs typeface="Courier New"/>
                        <a:sym typeface="Courier New"/>
                      </a:endParaRPr>
                    </a:p>
                  </a:txBody>
                  <a:tcPr marL="91450" marR="91450" marT="45725" marB="45725"/>
                </a:tc>
                <a:tc>
                  <a:txBody>
                    <a:bodyPr/>
                    <a:lstStyle/>
                    <a:p>
                      <a:pPr marL="0" marR="0" lvl="0" indent="0" algn="l" rtl="0">
                        <a:spcBef>
                          <a:spcPts val="0"/>
                        </a:spcBef>
                        <a:spcAft>
                          <a:spcPts val="0"/>
                        </a:spcAft>
                        <a:buNone/>
                      </a:pPr>
                      <a:r>
                        <a:rPr lang="en-US" sz="1400" b="0">
                          <a:solidFill>
                            <a:srgbClr val="FFC000"/>
                          </a:solidFill>
                          <a:latin typeface="Courier New"/>
                          <a:ea typeface="Courier New"/>
                          <a:cs typeface="Courier New"/>
                          <a:sym typeface="Courier New"/>
                        </a:rPr>
                        <a:t>T</a:t>
                      </a:r>
                      <a:endParaRPr sz="1400" b="0">
                        <a:latin typeface="Courier New"/>
                        <a:ea typeface="Courier New"/>
                        <a:cs typeface="Courier New"/>
                        <a:sym typeface="Courier New"/>
                      </a:endParaRPr>
                    </a:p>
                  </a:txBody>
                  <a:tcPr marL="91450" marR="91450" marT="45725" marB="45725"/>
                </a:tc>
                <a:tc>
                  <a:txBody>
                    <a:bodyPr/>
                    <a:lstStyle/>
                    <a:p>
                      <a:pPr marL="0" marR="0" lvl="0" indent="0" algn="l" rtl="0">
                        <a:spcBef>
                          <a:spcPts val="0"/>
                        </a:spcBef>
                        <a:spcAft>
                          <a:spcPts val="0"/>
                        </a:spcAft>
                        <a:buNone/>
                      </a:pPr>
                      <a:r>
                        <a:rPr lang="en-US" sz="1400" b="0">
                          <a:solidFill>
                            <a:srgbClr val="FF0000"/>
                          </a:solidFill>
                          <a:latin typeface="Courier New"/>
                          <a:ea typeface="Courier New"/>
                          <a:cs typeface="Courier New"/>
                          <a:sym typeface="Courier New"/>
                        </a:rPr>
                        <a:t>A</a:t>
                      </a:r>
                      <a:endParaRPr sz="1400" b="0">
                        <a:latin typeface="Courier New"/>
                        <a:ea typeface="Courier New"/>
                        <a:cs typeface="Courier New"/>
                        <a:sym typeface="Courier New"/>
                      </a:endParaRPr>
                    </a:p>
                  </a:txBody>
                  <a:tcPr marL="91450" marR="91450" marT="45725" marB="45725"/>
                </a:tc>
                <a:extLst>
                  <a:ext uri="{0D108BD9-81ED-4DB2-BD59-A6C34878D82A}">
                    <a16:rowId xmlns:a16="http://schemas.microsoft.com/office/drawing/2014/main" val="10004"/>
                  </a:ext>
                </a:extLst>
              </a:tr>
              <a:tr h="243850">
                <a:tc>
                  <a:txBody>
                    <a:bodyPr/>
                    <a:lstStyle/>
                    <a:p>
                      <a:pPr marL="0" marR="0" lvl="0" indent="0" algn="l" rtl="0">
                        <a:lnSpc>
                          <a:spcPct val="100000"/>
                        </a:lnSpc>
                        <a:spcBef>
                          <a:spcPts val="0"/>
                        </a:spcBef>
                        <a:spcAft>
                          <a:spcPts val="0"/>
                        </a:spcAft>
                        <a:buClr>
                          <a:srgbClr val="FF0000"/>
                        </a:buClr>
                        <a:buSzPts val="1400"/>
                        <a:buFont typeface="Courier New"/>
                        <a:buNone/>
                      </a:pPr>
                      <a:r>
                        <a:rPr lang="en-US" sz="1400" b="0">
                          <a:solidFill>
                            <a:srgbClr val="FF0000"/>
                          </a:solidFill>
                          <a:latin typeface="Courier New"/>
                          <a:ea typeface="Courier New"/>
                          <a:cs typeface="Courier New"/>
                          <a:sym typeface="Courier New"/>
                        </a:rPr>
                        <a:t>A</a:t>
                      </a:r>
                      <a:endParaRPr sz="1400" b="0">
                        <a:latin typeface="Courier New"/>
                        <a:ea typeface="Courier New"/>
                        <a:cs typeface="Courier New"/>
                        <a:sym typeface="Courier New"/>
                      </a:endParaRPr>
                    </a:p>
                  </a:txBody>
                  <a:tcPr marL="91450" marR="91450" marT="45725" marB="45725"/>
                </a:tc>
                <a:tc>
                  <a:txBody>
                    <a:bodyPr/>
                    <a:lstStyle/>
                    <a:p>
                      <a:pPr marL="0" marR="0" lvl="0" indent="0" algn="l" rtl="0">
                        <a:spcBef>
                          <a:spcPts val="0"/>
                        </a:spcBef>
                        <a:spcAft>
                          <a:spcPts val="0"/>
                        </a:spcAft>
                        <a:buNone/>
                      </a:pPr>
                      <a:r>
                        <a:rPr lang="en-US" sz="1400" b="0">
                          <a:solidFill>
                            <a:srgbClr val="FFC000"/>
                          </a:solidFill>
                          <a:latin typeface="Courier New"/>
                          <a:ea typeface="Courier New"/>
                          <a:cs typeface="Courier New"/>
                          <a:sym typeface="Courier New"/>
                        </a:rPr>
                        <a:t>T</a:t>
                      </a:r>
                      <a:endParaRPr sz="1400" b="0">
                        <a:latin typeface="Courier New"/>
                        <a:ea typeface="Courier New"/>
                        <a:cs typeface="Courier New"/>
                        <a:sym typeface="Courier New"/>
                      </a:endParaRPr>
                    </a:p>
                  </a:txBody>
                  <a:tcPr marL="91450" marR="91450" marT="45725" marB="45725"/>
                </a:tc>
                <a:tc>
                  <a:txBody>
                    <a:bodyPr/>
                    <a:lstStyle/>
                    <a:p>
                      <a:pPr marL="0" marR="0" lvl="0" indent="0" algn="l" rtl="0">
                        <a:lnSpc>
                          <a:spcPct val="100000"/>
                        </a:lnSpc>
                        <a:spcBef>
                          <a:spcPts val="0"/>
                        </a:spcBef>
                        <a:spcAft>
                          <a:spcPts val="0"/>
                        </a:spcAft>
                        <a:buClr>
                          <a:srgbClr val="00B050"/>
                        </a:buClr>
                        <a:buSzPts val="1400"/>
                        <a:buFont typeface="Courier New"/>
                        <a:buNone/>
                      </a:pPr>
                      <a:r>
                        <a:rPr lang="en-US" sz="1400" b="0">
                          <a:solidFill>
                            <a:srgbClr val="00B050"/>
                          </a:solidFill>
                          <a:latin typeface="Courier New"/>
                          <a:ea typeface="Courier New"/>
                          <a:cs typeface="Courier New"/>
                          <a:sym typeface="Courier New"/>
                        </a:rPr>
                        <a:t>G</a:t>
                      </a:r>
                      <a:endParaRPr sz="1400" b="0">
                        <a:latin typeface="Courier New"/>
                        <a:ea typeface="Courier New"/>
                        <a:cs typeface="Courier New"/>
                        <a:sym typeface="Courier New"/>
                      </a:endParaRPr>
                    </a:p>
                  </a:txBody>
                  <a:tcPr marL="91450" marR="91450" marT="45725" marB="45725"/>
                </a:tc>
                <a:tc>
                  <a:txBody>
                    <a:bodyPr/>
                    <a:lstStyle/>
                    <a:p>
                      <a:pPr marL="0" marR="0" lvl="0" indent="0" algn="l" rtl="0">
                        <a:lnSpc>
                          <a:spcPct val="100000"/>
                        </a:lnSpc>
                        <a:spcBef>
                          <a:spcPts val="0"/>
                        </a:spcBef>
                        <a:spcAft>
                          <a:spcPts val="0"/>
                        </a:spcAft>
                        <a:buClr>
                          <a:srgbClr val="7030A0"/>
                        </a:buClr>
                        <a:buSzPts val="1400"/>
                        <a:buFont typeface="Courier New"/>
                        <a:buNone/>
                      </a:pPr>
                      <a:r>
                        <a:rPr lang="en-US" sz="1400" b="0">
                          <a:solidFill>
                            <a:srgbClr val="7030A0"/>
                          </a:solidFill>
                          <a:latin typeface="Courier New"/>
                          <a:ea typeface="Courier New"/>
                          <a:cs typeface="Courier New"/>
                          <a:sym typeface="Courier New"/>
                        </a:rPr>
                        <a:t>C</a:t>
                      </a:r>
                      <a:endParaRPr sz="1400" b="0">
                        <a:latin typeface="Courier New"/>
                        <a:ea typeface="Courier New"/>
                        <a:cs typeface="Courier New"/>
                        <a:sym typeface="Courier New"/>
                      </a:endParaRPr>
                    </a:p>
                  </a:txBody>
                  <a:tcPr marL="91450" marR="91450" marT="45725" marB="45725"/>
                </a:tc>
                <a:tc>
                  <a:txBody>
                    <a:bodyPr/>
                    <a:lstStyle/>
                    <a:p>
                      <a:pPr marL="0" marR="0" lvl="0" indent="0" algn="l" rtl="0">
                        <a:spcBef>
                          <a:spcPts val="0"/>
                        </a:spcBef>
                        <a:spcAft>
                          <a:spcPts val="0"/>
                        </a:spcAft>
                        <a:buNone/>
                      </a:pPr>
                      <a:r>
                        <a:rPr lang="en-US" sz="1400" b="0">
                          <a:solidFill>
                            <a:srgbClr val="7030A0"/>
                          </a:solidFill>
                          <a:latin typeface="Courier New"/>
                          <a:ea typeface="Courier New"/>
                          <a:cs typeface="Courier New"/>
                          <a:sym typeface="Courier New"/>
                        </a:rPr>
                        <a:t>C</a:t>
                      </a:r>
                      <a:endParaRPr sz="1400" b="0">
                        <a:latin typeface="Courier New"/>
                        <a:ea typeface="Courier New"/>
                        <a:cs typeface="Courier New"/>
                        <a:sym typeface="Courier New"/>
                      </a:endParaRPr>
                    </a:p>
                  </a:txBody>
                  <a:tcPr marL="91450" marR="91450" marT="45725" marB="45725"/>
                </a:tc>
                <a:tc>
                  <a:txBody>
                    <a:bodyPr/>
                    <a:lstStyle/>
                    <a:p>
                      <a:pPr marL="0" marR="0" lvl="0" indent="0" algn="l" rtl="0">
                        <a:lnSpc>
                          <a:spcPct val="100000"/>
                        </a:lnSpc>
                        <a:spcBef>
                          <a:spcPts val="0"/>
                        </a:spcBef>
                        <a:spcAft>
                          <a:spcPts val="0"/>
                        </a:spcAft>
                        <a:buClr>
                          <a:srgbClr val="FF0000"/>
                        </a:buClr>
                        <a:buSzPts val="1400"/>
                        <a:buFont typeface="Courier New"/>
                        <a:buNone/>
                      </a:pPr>
                      <a:r>
                        <a:rPr lang="en-US" sz="1400" b="0">
                          <a:solidFill>
                            <a:srgbClr val="FF0000"/>
                          </a:solidFill>
                          <a:latin typeface="Courier New"/>
                          <a:ea typeface="Courier New"/>
                          <a:cs typeface="Courier New"/>
                          <a:sym typeface="Courier New"/>
                        </a:rPr>
                        <a:t>A</a:t>
                      </a:r>
                      <a:endParaRPr sz="1400" b="0">
                        <a:latin typeface="Courier New"/>
                        <a:ea typeface="Courier New"/>
                        <a:cs typeface="Courier New"/>
                        <a:sym typeface="Courier New"/>
                      </a:endParaRPr>
                    </a:p>
                  </a:txBody>
                  <a:tcPr marL="91450" marR="91450" marT="45725" marB="45725"/>
                </a:tc>
                <a:tc>
                  <a:txBody>
                    <a:bodyPr/>
                    <a:lstStyle/>
                    <a:p>
                      <a:pPr marL="0" marR="0" lvl="0" indent="0" algn="l" rtl="0">
                        <a:spcBef>
                          <a:spcPts val="0"/>
                        </a:spcBef>
                        <a:spcAft>
                          <a:spcPts val="0"/>
                        </a:spcAft>
                        <a:buNone/>
                      </a:pPr>
                      <a:r>
                        <a:rPr lang="en-US" sz="1400" b="0">
                          <a:solidFill>
                            <a:srgbClr val="00B050"/>
                          </a:solidFill>
                          <a:latin typeface="Courier New"/>
                          <a:ea typeface="Courier New"/>
                          <a:cs typeface="Courier New"/>
                          <a:sym typeface="Courier New"/>
                        </a:rPr>
                        <a:t>G</a:t>
                      </a:r>
                      <a:endParaRPr sz="1400" b="0">
                        <a:latin typeface="Courier New"/>
                        <a:ea typeface="Courier New"/>
                        <a:cs typeface="Courier New"/>
                        <a:sym typeface="Courier New"/>
                      </a:endParaRPr>
                    </a:p>
                  </a:txBody>
                  <a:tcPr marL="91450" marR="91450" marT="45725" marB="45725"/>
                </a:tc>
                <a:tc>
                  <a:txBody>
                    <a:bodyPr/>
                    <a:lstStyle/>
                    <a:p>
                      <a:pPr marL="0" marR="0" lvl="0" indent="0" algn="l" rtl="0">
                        <a:spcBef>
                          <a:spcPts val="0"/>
                        </a:spcBef>
                        <a:spcAft>
                          <a:spcPts val="0"/>
                        </a:spcAft>
                        <a:buNone/>
                      </a:pPr>
                      <a:r>
                        <a:rPr lang="en-US" sz="1400" b="0">
                          <a:solidFill>
                            <a:srgbClr val="7030A0"/>
                          </a:solidFill>
                          <a:latin typeface="Courier New"/>
                          <a:ea typeface="Courier New"/>
                          <a:cs typeface="Courier New"/>
                          <a:sym typeface="Courier New"/>
                        </a:rPr>
                        <a:t>C</a:t>
                      </a:r>
                      <a:endParaRPr sz="1400" b="0">
                        <a:latin typeface="Courier New"/>
                        <a:ea typeface="Courier New"/>
                        <a:cs typeface="Courier New"/>
                        <a:sym typeface="Courier New"/>
                      </a:endParaRPr>
                    </a:p>
                  </a:txBody>
                  <a:tcPr marL="91450" marR="91450" marT="45725" marB="45725"/>
                </a:tc>
                <a:tc>
                  <a:txBody>
                    <a:bodyPr/>
                    <a:lstStyle/>
                    <a:p>
                      <a:pPr marL="0" marR="0" lvl="0" indent="0" algn="l" rtl="0">
                        <a:spcBef>
                          <a:spcPts val="0"/>
                        </a:spcBef>
                        <a:spcAft>
                          <a:spcPts val="0"/>
                        </a:spcAft>
                        <a:buNone/>
                      </a:pPr>
                      <a:r>
                        <a:rPr lang="en-US" sz="1400" b="0">
                          <a:solidFill>
                            <a:srgbClr val="FFC000"/>
                          </a:solidFill>
                          <a:latin typeface="Courier New"/>
                          <a:ea typeface="Courier New"/>
                          <a:cs typeface="Courier New"/>
                          <a:sym typeface="Courier New"/>
                        </a:rPr>
                        <a:t>T</a:t>
                      </a:r>
                      <a:endParaRPr sz="1400" b="0">
                        <a:latin typeface="Courier New"/>
                        <a:ea typeface="Courier New"/>
                        <a:cs typeface="Courier New"/>
                        <a:sym typeface="Courier New"/>
                      </a:endParaRPr>
                    </a:p>
                  </a:txBody>
                  <a:tcPr marL="91450" marR="91450" marT="45725" marB="45725"/>
                </a:tc>
                <a:tc>
                  <a:txBody>
                    <a:bodyPr/>
                    <a:lstStyle/>
                    <a:p>
                      <a:pPr marL="0" marR="0" lvl="0" indent="0" algn="l" rtl="0">
                        <a:spcBef>
                          <a:spcPts val="0"/>
                        </a:spcBef>
                        <a:spcAft>
                          <a:spcPts val="0"/>
                        </a:spcAft>
                        <a:buNone/>
                      </a:pPr>
                      <a:r>
                        <a:rPr lang="en-US" sz="1400" b="0" dirty="0">
                          <a:solidFill>
                            <a:srgbClr val="FF0000"/>
                          </a:solidFill>
                          <a:latin typeface="Courier New"/>
                          <a:ea typeface="Courier New"/>
                          <a:cs typeface="Courier New"/>
                          <a:sym typeface="Courier New"/>
                        </a:rPr>
                        <a:t>A</a:t>
                      </a:r>
                      <a:endParaRPr sz="1400" b="0" dirty="0">
                        <a:latin typeface="Courier New"/>
                        <a:ea typeface="Courier New"/>
                        <a:cs typeface="Courier New"/>
                        <a:sym typeface="Courier New"/>
                      </a:endParaRPr>
                    </a:p>
                  </a:txBody>
                  <a:tcPr marL="91450" marR="91450" marT="45725" marB="45725"/>
                </a:tc>
                <a:extLst>
                  <a:ext uri="{0D108BD9-81ED-4DB2-BD59-A6C34878D82A}">
                    <a16:rowId xmlns:a16="http://schemas.microsoft.com/office/drawing/2014/main" val="10005"/>
                  </a:ext>
                </a:extLst>
              </a:tr>
            </a:tbl>
          </a:graphicData>
        </a:graphic>
      </p:graphicFrame>
      <p:graphicFrame>
        <p:nvGraphicFramePr>
          <p:cNvPr id="402" name="Google Shape;402;gf3c8e895ce_0_218"/>
          <p:cNvGraphicFramePr/>
          <p:nvPr/>
        </p:nvGraphicFramePr>
        <p:xfrm>
          <a:off x="4622193" y="2689147"/>
          <a:ext cx="1583050" cy="1828860"/>
        </p:xfrm>
        <a:graphic>
          <a:graphicData uri="http://schemas.openxmlformats.org/drawingml/2006/table">
            <a:tbl>
              <a:tblPr firstRow="1" bandRow="1">
                <a:noFill/>
                <a:tableStyleId>{97B37B28-4002-4177-B1ED-E60D81943DD6}</a:tableStyleId>
              </a:tblPr>
              <a:tblGrid>
                <a:gridCol w="226150">
                  <a:extLst>
                    <a:ext uri="{9D8B030D-6E8A-4147-A177-3AD203B41FA5}">
                      <a16:colId xmlns:a16="http://schemas.microsoft.com/office/drawing/2014/main" val="20000"/>
                    </a:ext>
                  </a:extLst>
                </a:gridCol>
                <a:gridCol w="226150">
                  <a:extLst>
                    <a:ext uri="{9D8B030D-6E8A-4147-A177-3AD203B41FA5}">
                      <a16:colId xmlns:a16="http://schemas.microsoft.com/office/drawing/2014/main" val="20001"/>
                    </a:ext>
                  </a:extLst>
                </a:gridCol>
                <a:gridCol w="226150">
                  <a:extLst>
                    <a:ext uri="{9D8B030D-6E8A-4147-A177-3AD203B41FA5}">
                      <a16:colId xmlns:a16="http://schemas.microsoft.com/office/drawing/2014/main" val="20002"/>
                    </a:ext>
                  </a:extLst>
                </a:gridCol>
                <a:gridCol w="226150">
                  <a:extLst>
                    <a:ext uri="{9D8B030D-6E8A-4147-A177-3AD203B41FA5}">
                      <a16:colId xmlns:a16="http://schemas.microsoft.com/office/drawing/2014/main" val="20003"/>
                    </a:ext>
                  </a:extLst>
                </a:gridCol>
                <a:gridCol w="226150">
                  <a:extLst>
                    <a:ext uri="{9D8B030D-6E8A-4147-A177-3AD203B41FA5}">
                      <a16:colId xmlns:a16="http://schemas.microsoft.com/office/drawing/2014/main" val="20004"/>
                    </a:ext>
                  </a:extLst>
                </a:gridCol>
                <a:gridCol w="226150">
                  <a:extLst>
                    <a:ext uri="{9D8B030D-6E8A-4147-A177-3AD203B41FA5}">
                      <a16:colId xmlns:a16="http://schemas.microsoft.com/office/drawing/2014/main" val="20005"/>
                    </a:ext>
                  </a:extLst>
                </a:gridCol>
                <a:gridCol w="226150">
                  <a:extLst>
                    <a:ext uri="{9D8B030D-6E8A-4147-A177-3AD203B41FA5}">
                      <a16:colId xmlns:a16="http://schemas.microsoft.com/office/drawing/2014/main" val="20006"/>
                    </a:ext>
                  </a:extLst>
                </a:gridCol>
              </a:tblGrid>
              <a:tr h="259075">
                <a:tc>
                  <a:txBody>
                    <a:bodyPr/>
                    <a:lstStyle/>
                    <a:p>
                      <a:pPr marL="0" marR="0" lvl="0" indent="0" algn="l" rtl="0">
                        <a:spcBef>
                          <a:spcPts val="0"/>
                        </a:spcBef>
                        <a:spcAft>
                          <a:spcPts val="0"/>
                        </a:spcAft>
                        <a:buNone/>
                      </a:pPr>
                      <a:r>
                        <a:rPr lang="en-US" sz="1400" b="0">
                          <a:solidFill>
                            <a:srgbClr val="00B050"/>
                          </a:solidFill>
                          <a:latin typeface="Courier New"/>
                          <a:ea typeface="Courier New"/>
                          <a:cs typeface="Courier New"/>
                          <a:sym typeface="Courier New"/>
                        </a:rPr>
                        <a:t>G</a:t>
                      </a:r>
                      <a:endParaRPr sz="1400" b="0">
                        <a:latin typeface="Courier New"/>
                        <a:ea typeface="Courier New"/>
                        <a:cs typeface="Courier New"/>
                        <a:sym typeface="Courier New"/>
                      </a:endParaRPr>
                    </a:p>
                  </a:txBody>
                  <a:tcPr marL="91450" marR="91450" marT="45725" marB="45725"/>
                </a:tc>
                <a:tc>
                  <a:txBody>
                    <a:bodyPr/>
                    <a:lstStyle/>
                    <a:p>
                      <a:pPr marL="0" marR="0" lvl="0" indent="0" algn="l" rtl="0">
                        <a:spcBef>
                          <a:spcPts val="0"/>
                        </a:spcBef>
                        <a:spcAft>
                          <a:spcPts val="0"/>
                        </a:spcAft>
                        <a:buNone/>
                      </a:pPr>
                      <a:r>
                        <a:rPr lang="en-US" sz="1400" b="0">
                          <a:solidFill>
                            <a:srgbClr val="7030A0"/>
                          </a:solidFill>
                          <a:latin typeface="Courier New"/>
                          <a:ea typeface="Courier New"/>
                          <a:cs typeface="Courier New"/>
                          <a:sym typeface="Courier New"/>
                        </a:rPr>
                        <a:t>C</a:t>
                      </a:r>
                      <a:endParaRPr sz="1400" b="0">
                        <a:latin typeface="Courier New"/>
                        <a:ea typeface="Courier New"/>
                        <a:cs typeface="Courier New"/>
                        <a:sym typeface="Courier New"/>
                      </a:endParaRPr>
                    </a:p>
                  </a:txBody>
                  <a:tcPr marL="91450" marR="91450" marT="45725" marB="45725"/>
                </a:tc>
                <a:tc>
                  <a:txBody>
                    <a:bodyPr/>
                    <a:lstStyle/>
                    <a:p>
                      <a:pPr marL="0" marR="0" lvl="0" indent="0" algn="l" rtl="0">
                        <a:spcBef>
                          <a:spcPts val="0"/>
                        </a:spcBef>
                        <a:spcAft>
                          <a:spcPts val="0"/>
                        </a:spcAft>
                        <a:buNone/>
                      </a:pPr>
                      <a:r>
                        <a:rPr lang="en-US" sz="1400" b="0">
                          <a:solidFill>
                            <a:srgbClr val="7030A0"/>
                          </a:solidFill>
                          <a:latin typeface="Courier New"/>
                          <a:ea typeface="Courier New"/>
                          <a:cs typeface="Courier New"/>
                          <a:sym typeface="Courier New"/>
                        </a:rPr>
                        <a:t>C</a:t>
                      </a:r>
                      <a:endParaRPr sz="1400" b="0">
                        <a:latin typeface="Courier New"/>
                        <a:ea typeface="Courier New"/>
                        <a:cs typeface="Courier New"/>
                        <a:sym typeface="Courier New"/>
                      </a:endParaRPr>
                    </a:p>
                  </a:txBody>
                  <a:tcPr marL="91450" marR="91450" marT="45725" marB="45725"/>
                </a:tc>
                <a:tc>
                  <a:txBody>
                    <a:bodyPr/>
                    <a:lstStyle/>
                    <a:p>
                      <a:pPr marL="0" marR="0" lvl="0" indent="0" algn="l" rtl="0">
                        <a:spcBef>
                          <a:spcPts val="0"/>
                        </a:spcBef>
                        <a:spcAft>
                          <a:spcPts val="0"/>
                        </a:spcAft>
                        <a:buNone/>
                      </a:pPr>
                      <a:r>
                        <a:rPr lang="en-US" sz="1400" b="0">
                          <a:solidFill>
                            <a:srgbClr val="00B050"/>
                          </a:solidFill>
                          <a:latin typeface="Courier New"/>
                          <a:ea typeface="Courier New"/>
                          <a:cs typeface="Courier New"/>
                          <a:sym typeface="Courier New"/>
                        </a:rPr>
                        <a:t>G</a:t>
                      </a:r>
                      <a:endParaRPr sz="1400" b="0">
                        <a:latin typeface="Courier New"/>
                        <a:ea typeface="Courier New"/>
                        <a:cs typeface="Courier New"/>
                        <a:sym typeface="Courier New"/>
                      </a:endParaRPr>
                    </a:p>
                  </a:txBody>
                  <a:tcPr marL="91450" marR="91450" marT="45725" marB="45725"/>
                </a:tc>
                <a:tc>
                  <a:txBody>
                    <a:bodyPr/>
                    <a:lstStyle/>
                    <a:p>
                      <a:pPr marL="0" marR="0" lvl="0" indent="0" algn="l" rtl="0">
                        <a:spcBef>
                          <a:spcPts val="0"/>
                        </a:spcBef>
                        <a:spcAft>
                          <a:spcPts val="0"/>
                        </a:spcAft>
                        <a:buNone/>
                      </a:pPr>
                      <a:r>
                        <a:rPr lang="en-US" sz="1400" b="0">
                          <a:solidFill>
                            <a:srgbClr val="00B050"/>
                          </a:solidFill>
                          <a:latin typeface="Courier New"/>
                          <a:ea typeface="Courier New"/>
                          <a:cs typeface="Courier New"/>
                          <a:sym typeface="Courier New"/>
                        </a:rPr>
                        <a:t>G</a:t>
                      </a:r>
                      <a:endParaRPr sz="1400" b="0">
                        <a:latin typeface="Courier New"/>
                        <a:ea typeface="Courier New"/>
                        <a:cs typeface="Courier New"/>
                        <a:sym typeface="Courier New"/>
                      </a:endParaRPr>
                    </a:p>
                  </a:txBody>
                  <a:tcPr marL="91450" marR="91450" marT="45725" marB="45725"/>
                </a:tc>
                <a:tc>
                  <a:txBody>
                    <a:bodyPr/>
                    <a:lstStyle/>
                    <a:p>
                      <a:pPr marL="0" marR="0" lvl="0" indent="0" algn="l" rtl="0">
                        <a:lnSpc>
                          <a:spcPct val="100000"/>
                        </a:lnSpc>
                        <a:spcBef>
                          <a:spcPts val="0"/>
                        </a:spcBef>
                        <a:spcAft>
                          <a:spcPts val="0"/>
                        </a:spcAft>
                        <a:buClr>
                          <a:srgbClr val="7030A0"/>
                        </a:buClr>
                        <a:buSzPts val="1400"/>
                        <a:buFont typeface="Courier New"/>
                        <a:buNone/>
                      </a:pPr>
                      <a:r>
                        <a:rPr lang="en-US" sz="1400" b="0">
                          <a:solidFill>
                            <a:srgbClr val="7030A0"/>
                          </a:solidFill>
                          <a:latin typeface="Courier New"/>
                          <a:ea typeface="Courier New"/>
                          <a:cs typeface="Courier New"/>
                          <a:sym typeface="Courier New"/>
                        </a:rPr>
                        <a:t>C</a:t>
                      </a:r>
                      <a:endParaRPr/>
                    </a:p>
                  </a:txBody>
                  <a:tcPr marL="91450" marR="91450" marT="45725" marB="45725"/>
                </a:tc>
                <a:tc>
                  <a:txBody>
                    <a:bodyPr/>
                    <a:lstStyle/>
                    <a:p>
                      <a:pPr marL="0" marR="0" lvl="0" indent="0" algn="l" rtl="0">
                        <a:spcBef>
                          <a:spcPts val="0"/>
                        </a:spcBef>
                        <a:spcAft>
                          <a:spcPts val="0"/>
                        </a:spcAft>
                        <a:buNone/>
                      </a:pPr>
                      <a:r>
                        <a:rPr lang="en-US" sz="1400" b="0">
                          <a:solidFill>
                            <a:srgbClr val="FFC000"/>
                          </a:solidFill>
                          <a:latin typeface="Courier New"/>
                          <a:ea typeface="Courier New"/>
                          <a:cs typeface="Courier New"/>
                          <a:sym typeface="Courier New"/>
                        </a:rPr>
                        <a:t>T</a:t>
                      </a:r>
                      <a:endParaRPr sz="1400" b="0">
                        <a:latin typeface="Courier New"/>
                        <a:ea typeface="Courier New"/>
                        <a:cs typeface="Courier New"/>
                        <a:sym typeface="Courier New"/>
                      </a:endParaRPr>
                    </a:p>
                  </a:txBody>
                  <a:tcPr marL="91450" marR="91450" marT="45725" marB="45725"/>
                </a:tc>
                <a:extLst>
                  <a:ext uri="{0D108BD9-81ED-4DB2-BD59-A6C34878D82A}">
                    <a16:rowId xmlns:a16="http://schemas.microsoft.com/office/drawing/2014/main" val="10000"/>
                  </a:ext>
                </a:extLst>
              </a:tr>
              <a:tr h="259075">
                <a:tc>
                  <a:txBody>
                    <a:bodyPr/>
                    <a:lstStyle/>
                    <a:p>
                      <a:pPr marL="0" marR="0" lvl="0" indent="0" algn="l" rtl="0">
                        <a:spcBef>
                          <a:spcPts val="0"/>
                        </a:spcBef>
                        <a:spcAft>
                          <a:spcPts val="0"/>
                        </a:spcAft>
                        <a:buNone/>
                      </a:pPr>
                      <a:r>
                        <a:rPr lang="en-US" sz="1400" b="0">
                          <a:solidFill>
                            <a:srgbClr val="00B050"/>
                          </a:solidFill>
                          <a:latin typeface="Courier New"/>
                          <a:ea typeface="Courier New"/>
                          <a:cs typeface="Courier New"/>
                          <a:sym typeface="Courier New"/>
                        </a:rPr>
                        <a:t>G</a:t>
                      </a:r>
                      <a:endParaRPr sz="1400" b="0">
                        <a:latin typeface="Courier New"/>
                        <a:ea typeface="Courier New"/>
                        <a:cs typeface="Courier New"/>
                        <a:sym typeface="Courier New"/>
                      </a:endParaRPr>
                    </a:p>
                  </a:txBody>
                  <a:tcPr marL="91450" marR="91450" marT="45725" marB="45725"/>
                </a:tc>
                <a:tc>
                  <a:txBody>
                    <a:bodyPr/>
                    <a:lstStyle/>
                    <a:p>
                      <a:pPr marL="0" marR="0" lvl="0" indent="0" algn="l" rtl="0">
                        <a:spcBef>
                          <a:spcPts val="0"/>
                        </a:spcBef>
                        <a:spcAft>
                          <a:spcPts val="0"/>
                        </a:spcAft>
                        <a:buNone/>
                      </a:pPr>
                      <a:r>
                        <a:rPr lang="en-US" sz="1400" b="0">
                          <a:solidFill>
                            <a:srgbClr val="7030A0"/>
                          </a:solidFill>
                          <a:latin typeface="Courier New"/>
                          <a:ea typeface="Courier New"/>
                          <a:cs typeface="Courier New"/>
                          <a:sym typeface="Courier New"/>
                        </a:rPr>
                        <a:t>C</a:t>
                      </a:r>
                      <a:endParaRPr sz="1400" b="0">
                        <a:latin typeface="Courier New"/>
                        <a:ea typeface="Courier New"/>
                        <a:cs typeface="Courier New"/>
                        <a:sym typeface="Courier New"/>
                      </a:endParaRPr>
                    </a:p>
                  </a:txBody>
                  <a:tcPr marL="91450" marR="91450" marT="45725" marB="45725"/>
                </a:tc>
                <a:tc>
                  <a:txBody>
                    <a:bodyPr/>
                    <a:lstStyle/>
                    <a:p>
                      <a:pPr marL="0" marR="0" lvl="0" indent="0" algn="l" rtl="0">
                        <a:lnSpc>
                          <a:spcPct val="100000"/>
                        </a:lnSpc>
                        <a:spcBef>
                          <a:spcPts val="0"/>
                        </a:spcBef>
                        <a:spcAft>
                          <a:spcPts val="0"/>
                        </a:spcAft>
                        <a:buClr>
                          <a:srgbClr val="00B050"/>
                        </a:buClr>
                        <a:buSzPts val="1400"/>
                        <a:buFont typeface="Courier New"/>
                        <a:buNone/>
                      </a:pPr>
                      <a:r>
                        <a:rPr lang="en-US" sz="1400" b="0">
                          <a:solidFill>
                            <a:srgbClr val="00B050"/>
                          </a:solidFill>
                          <a:latin typeface="Courier New"/>
                          <a:ea typeface="Courier New"/>
                          <a:cs typeface="Courier New"/>
                          <a:sym typeface="Courier New"/>
                        </a:rPr>
                        <a:t>G</a:t>
                      </a:r>
                      <a:endParaRPr sz="1400" b="0">
                        <a:latin typeface="Courier New"/>
                        <a:ea typeface="Courier New"/>
                        <a:cs typeface="Courier New"/>
                        <a:sym typeface="Courier New"/>
                      </a:endParaRPr>
                    </a:p>
                  </a:txBody>
                  <a:tcPr marL="91450" marR="91450" marT="45725" marB="45725"/>
                </a:tc>
                <a:tc>
                  <a:txBody>
                    <a:bodyPr/>
                    <a:lstStyle/>
                    <a:p>
                      <a:pPr marL="0" marR="0" lvl="0" indent="0" algn="l" rtl="0">
                        <a:spcBef>
                          <a:spcPts val="0"/>
                        </a:spcBef>
                        <a:spcAft>
                          <a:spcPts val="0"/>
                        </a:spcAft>
                        <a:buNone/>
                      </a:pPr>
                      <a:r>
                        <a:rPr lang="en-US" sz="1400" b="0">
                          <a:solidFill>
                            <a:srgbClr val="00B050"/>
                          </a:solidFill>
                          <a:latin typeface="Courier New"/>
                          <a:ea typeface="Courier New"/>
                          <a:cs typeface="Courier New"/>
                          <a:sym typeface="Courier New"/>
                        </a:rPr>
                        <a:t>G</a:t>
                      </a:r>
                      <a:endParaRPr sz="1400" b="0">
                        <a:latin typeface="Courier New"/>
                        <a:ea typeface="Courier New"/>
                        <a:cs typeface="Courier New"/>
                        <a:sym typeface="Courier New"/>
                      </a:endParaRPr>
                    </a:p>
                  </a:txBody>
                  <a:tcPr marL="91450" marR="91450" marT="45725" marB="45725"/>
                </a:tc>
                <a:tc>
                  <a:txBody>
                    <a:bodyPr/>
                    <a:lstStyle/>
                    <a:p>
                      <a:pPr marL="0" marR="0" lvl="0" indent="0" algn="l" rtl="0">
                        <a:spcBef>
                          <a:spcPts val="0"/>
                        </a:spcBef>
                        <a:spcAft>
                          <a:spcPts val="0"/>
                        </a:spcAft>
                        <a:buNone/>
                      </a:pPr>
                      <a:r>
                        <a:rPr lang="en-US" sz="1400" b="0">
                          <a:solidFill>
                            <a:srgbClr val="00B050"/>
                          </a:solidFill>
                          <a:latin typeface="Courier New"/>
                          <a:ea typeface="Courier New"/>
                          <a:cs typeface="Courier New"/>
                          <a:sym typeface="Courier New"/>
                        </a:rPr>
                        <a:t>G</a:t>
                      </a:r>
                      <a:endParaRPr sz="1400" b="0">
                        <a:latin typeface="Courier New"/>
                        <a:ea typeface="Courier New"/>
                        <a:cs typeface="Courier New"/>
                        <a:sym typeface="Courier New"/>
                      </a:endParaRPr>
                    </a:p>
                  </a:txBody>
                  <a:tcPr marL="91450" marR="91450" marT="45725" marB="45725"/>
                </a:tc>
                <a:tc>
                  <a:txBody>
                    <a:bodyPr/>
                    <a:lstStyle/>
                    <a:p>
                      <a:pPr marL="0" marR="0" lvl="0" indent="0" algn="l" rtl="0">
                        <a:spcBef>
                          <a:spcPts val="0"/>
                        </a:spcBef>
                        <a:spcAft>
                          <a:spcPts val="0"/>
                        </a:spcAft>
                        <a:buNone/>
                      </a:pPr>
                      <a:r>
                        <a:rPr lang="en-US" sz="1400" b="0">
                          <a:solidFill>
                            <a:srgbClr val="FF0000"/>
                          </a:solidFill>
                          <a:latin typeface="Courier New"/>
                          <a:ea typeface="Courier New"/>
                          <a:cs typeface="Courier New"/>
                          <a:sym typeface="Courier New"/>
                        </a:rPr>
                        <a:t>A</a:t>
                      </a:r>
                      <a:endParaRPr sz="1400" b="0">
                        <a:latin typeface="Courier New"/>
                        <a:ea typeface="Courier New"/>
                        <a:cs typeface="Courier New"/>
                        <a:sym typeface="Courier New"/>
                      </a:endParaRPr>
                    </a:p>
                  </a:txBody>
                  <a:tcPr marL="91450" marR="91450" marT="45725" marB="45725"/>
                </a:tc>
                <a:tc>
                  <a:txBody>
                    <a:bodyPr/>
                    <a:lstStyle/>
                    <a:p>
                      <a:pPr marL="0" marR="0" lvl="0" indent="0" algn="l" rtl="0">
                        <a:spcBef>
                          <a:spcPts val="0"/>
                        </a:spcBef>
                        <a:spcAft>
                          <a:spcPts val="0"/>
                        </a:spcAft>
                        <a:buNone/>
                      </a:pPr>
                      <a:r>
                        <a:rPr lang="en-US" sz="1400" b="0">
                          <a:solidFill>
                            <a:srgbClr val="FFC000"/>
                          </a:solidFill>
                          <a:latin typeface="Courier New"/>
                          <a:ea typeface="Courier New"/>
                          <a:cs typeface="Courier New"/>
                          <a:sym typeface="Courier New"/>
                        </a:rPr>
                        <a:t>T</a:t>
                      </a:r>
                      <a:endParaRPr sz="1400" b="0">
                        <a:latin typeface="Courier New"/>
                        <a:ea typeface="Courier New"/>
                        <a:cs typeface="Courier New"/>
                        <a:sym typeface="Courier New"/>
                      </a:endParaRPr>
                    </a:p>
                  </a:txBody>
                  <a:tcPr marL="91450" marR="91450" marT="45725" marB="45725"/>
                </a:tc>
                <a:extLst>
                  <a:ext uri="{0D108BD9-81ED-4DB2-BD59-A6C34878D82A}">
                    <a16:rowId xmlns:a16="http://schemas.microsoft.com/office/drawing/2014/main" val="10001"/>
                  </a:ext>
                </a:extLst>
              </a:tr>
              <a:tr h="259075">
                <a:tc>
                  <a:txBody>
                    <a:bodyPr/>
                    <a:lstStyle/>
                    <a:p>
                      <a:pPr marL="0" marR="0" lvl="0" indent="0" algn="l" rtl="0">
                        <a:spcBef>
                          <a:spcPts val="0"/>
                        </a:spcBef>
                        <a:spcAft>
                          <a:spcPts val="0"/>
                        </a:spcAft>
                        <a:buNone/>
                      </a:pPr>
                      <a:r>
                        <a:rPr lang="en-US" sz="1400" b="0">
                          <a:solidFill>
                            <a:srgbClr val="00B050"/>
                          </a:solidFill>
                          <a:latin typeface="Courier New"/>
                          <a:ea typeface="Courier New"/>
                          <a:cs typeface="Courier New"/>
                          <a:sym typeface="Courier New"/>
                        </a:rPr>
                        <a:t>G</a:t>
                      </a:r>
                      <a:endParaRPr sz="1400" b="0">
                        <a:latin typeface="Courier New"/>
                        <a:ea typeface="Courier New"/>
                        <a:cs typeface="Courier New"/>
                        <a:sym typeface="Courier New"/>
                      </a:endParaRPr>
                    </a:p>
                  </a:txBody>
                  <a:tcPr marL="91450" marR="91450" marT="45725" marB="45725"/>
                </a:tc>
                <a:tc>
                  <a:txBody>
                    <a:bodyPr/>
                    <a:lstStyle/>
                    <a:p>
                      <a:pPr marL="0" marR="0" lvl="0" indent="0" algn="l" rtl="0">
                        <a:spcBef>
                          <a:spcPts val="0"/>
                        </a:spcBef>
                        <a:spcAft>
                          <a:spcPts val="0"/>
                        </a:spcAft>
                        <a:buNone/>
                      </a:pPr>
                      <a:r>
                        <a:rPr lang="en-US" sz="1400" b="0">
                          <a:solidFill>
                            <a:srgbClr val="7030A0"/>
                          </a:solidFill>
                          <a:latin typeface="Courier New"/>
                          <a:ea typeface="Courier New"/>
                          <a:cs typeface="Courier New"/>
                          <a:sym typeface="Courier New"/>
                        </a:rPr>
                        <a:t>C</a:t>
                      </a:r>
                      <a:endParaRPr sz="1400" b="0">
                        <a:latin typeface="Courier New"/>
                        <a:ea typeface="Courier New"/>
                        <a:cs typeface="Courier New"/>
                        <a:sym typeface="Courier New"/>
                      </a:endParaRPr>
                    </a:p>
                  </a:txBody>
                  <a:tcPr marL="91450" marR="91450" marT="45725" marB="45725"/>
                </a:tc>
                <a:tc>
                  <a:txBody>
                    <a:bodyPr/>
                    <a:lstStyle/>
                    <a:p>
                      <a:pPr marL="0" marR="0" lvl="0" indent="0" algn="l" rtl="0">
                        <a:lnSpc>
                          <a:spcPct val="100000"/>
                        </a:lnSpc>
                        <a:spcBef>
                          <a:spcPts val="0"/>
                        </a:spcBef>
                        <a:spcAft>
                          <a:spcPts val="0"/>
                        </a:spcAft>
                        <a:buClr>
                          <a:srgbClr val="00B050"/>
                        </a:buClr>
                        <a:buSzPts val="1400"/>
                        <a:buFont typeface="Courier New"/>
                        <a:buNone/>
                      </a:pPr>
                      <a:r>
                        <a:rPr lang="en-US" sz="1400" b="0">
                          <a:solidFill>
                            <a:srgbClr val="00B050"/>
                          </a:solidFill>
                          <a:latin typeface="Courier New"/>
                          <a:ea typeface="Courier New"/>
                          <a:cs typeface="Courier New"/>
                          <a:sym typeface="Courier New"/>
                        </a:rPr>
                        <a:t>G</a:t>
                      </a:r>
                      <a:endParaRPr sz="1400" b="0">
                        <a:latin typeface="Courier New"/>
                        <a:ea typeface="Courier New"/>
                        <a:cs typeface="Courier New"/>
                        <a:sym typeface="Courier New"/>
                      </a:endParaRPr>
                    </a:p>
                  </a:txBody>
                  <a:tcPr marL="91450" marR="91450" marT="45725" marB="45725"/>
                </a:tc>
                <a:tc>
                  <a:txBody>
                    <a:bodyPr/>
                    <a:lstStyle/>
                    <a:p>
                      <a:pPr marL="0" marR="0" lvl="0" indent="0" algn="l" rtl="0">
                        <a:lnSpc>
                          <a:spcPct val="100000"/>
                        </a:lnSpc>
                        <a:spcBef>
                          <a:spcPts val="0"/>
                        </a:spcBef>
                        <a:spcAft>
                          <a:spcPts val="0"/>
                        </a:spcAft>
                        <a:buClr>
                          <a:srgbClr val="FF0000"/>
                        </a:buClr>
                        <a:buSzPts val="1400"/>
                        <a:buFont typeface="Courier New"/>
                        <a:buNone/>
                      </a:pPr>
                      <a:r>
                        <a:rPr lang="en-US" sz="1400" b="0">
                          <a:solidFill>
                            <a:srgbClr val="FF0000"/>
                          </a:solidFill>
                          <a:latin typeface="Courier New"/>
                          <a:ea typeface="Courier New"/>
                          <a:cs typeface="Courier New"/>
                          <a:sym typeface="Courier New"/>
                        </a:rPr>
                        <a:t>A</a:t>
                      </a:r>
                      <a:endParaRPr sz="1400" b="0">
                        <a:latin typeface="Courier New"/>
                        <a:ea typeface="Courier New"/>
                        <a:cs typeface="Courier New"/>
                        <a:sym typeface="Courier New"/>
                      </a:endParaRPr>
                    </a:p>
                  </a:txBody>
                  <a:tcPr marL="91450" marR="91450" marT="45725" marB="45725"/>
                </a:tc>
                <a:tc>
                  <a:txBody>
                    <a:bodyPr/>
                    <a:lstStyle/>
                    <a:p>
                      <a:pPr marL="0" marR="0" lvl="0" indent="0" algn="l" rtl="0">
                        <a:spcBef>
                          <a:spcPts val="0"/>
                        </a:spcBef>
                        <a:spcAft>
                          <a:spcPts val="0"/>
                        </a:spcAft>
                        <a:buNone/>
                      </a:pPr>
                      <a:r>
                        <a:rPr lang="en-US" sz="1400" b="0">
                          <a:solidFill>
                            <a:srgbClr val="00B050"/>
                          </a:solidFill>
                          <a:latin typeface="Courier New"/>
                          <a:ea typeface="Courier New"/>
                          <a:cs typeface="Courier New"/>
                          <a:sym typeface="Courier New"/>
                        </a:rPr>
                        <a:t>G</a:t>
                      </a:r>
                      <a:endParaRPr sz="1400" b="0">
                        <a:latin typeface="Courier New"/>
                        <a:ea typeface="Courier New"/>
                        <a:cs typeface="Courier New"/>
                        <a:sym typeface="Courier New"/>
                      </a:endParaRPr>
                    </a:p>
                  </a:txBody>
                  <a:tcPr marL="91450" marR="91450" marT="45725" marB="45725"/>
                </a:tc>
                <a:tc>
                  <a:txBody>
                    <a:bodyPr/>
                    <a:lstStyle/>
                    <a:p>
                      <a:pPr marL="0" marR="0" lvl="0" indent="0" algn="l" rtl="0">
                        <a:spcBef>
                          <a:spcPts val="0"/>
                        </a:spcBef>
                        <a:spcAft>
                          <a:spcPts val="0"/>
                        </a:spcAft>
                        <a:buNone/>
                      </a:pPr>
                      <a:r>
                        <a:rPr lang="en-US" sz="1400" b="0">
                          <a:solidFill>
                            <a:srgbClr val="FF0000"/>
                          </a:solidFill>
                          <a:latin typeface="Courier New"/>
                          <a:ea typeface="Courier New"/>
                          <a:cs typeface="Courier New"/>
                          <a:sym typeface="Courier New"/>
                        </a:rPr>
                        <a:t>A</a:t>
                      </a:r>
                      <a:endParaRPr sz="1400" b="0">
                        <a:latin typeface="Courier New"/>
                        <a:ea typeface="Courier New"/>
                        <a:cs typeface="Courier New"/>
                        <a:sym typeface="Courier New"/>
                      </a:endParaRPr>
                    </a:p>
                  </a:txBody>
                  <a:tcPr marL="91450" marR="91450" marT="45725" marB="45725"/>
                </a:tc>
                <a:tc>
                  <a:txBody>
                    <a:bodyPr/>
                    <a:lstStyle/>
                    <a:p>
                      <a:pPr marL="0" marR="0" lvl="0" indent="0" algn="l" rtl="0">
                        <a:spcBef>
                          <a:spcPts val="0"/>
                        </a:spcBef>
                        <a:spcAft>
                          <a:spcPts val="0"/>
                        </a:spcAft>
                        <a:buNone/>
                      </a:pPr>
                      <a:r>
                        <a:rPr lang="en-US" sz="1400" b="0">
                          <a:solidFill>
                            <a:srgbClr val="FFC000"/>
                          </a:solidFill>
                          <a:latin typeface="Courier New"/>
                          <a:ea typeface="Courier New"/>
                          <a:cs typeface="Courier New"/>
                          <a:sym typeface="Courier New"/>
                        </a:rPr>
                        <a:t>T</a:t>
                      </a:r>
                      <a:endParaRPr sz="1400" b="0">
                        <a:latin typeface="Courier New"/>
                        <a:ea typeface="Courier New"/>
                        <a:cs typeface="Courier New"/>
                        <a:sym typeface="Courier New"/>
                      </a:endParaRPr>
                    </a:p>
                  </a:txBody>
                  <a:tcPr marL="91450" marR="91450" marT="45725" marB="45725"/>
                </a:tc>
                <a:extLst>
                  <a:ext uri="{0D108BD9-81ED-4DB2-BD59-A6C34878D82A}">
                    <a16:rowId xmlns:a16="http://schemas.microsoft.com/office/drawing/2014/main" val="10002"/>
                  </a:ext>
                </a:extLst>
              </a:tr>
              <a:tr h="259075">
                <a:tc>
                  <a:txBody>
                    <a:bodyPr/>
                    <a:lstStyle/>
                    <a:p>
                      <a:pPr marL="0" marR="0" lvl="0" indent="0" algn="l" rtl="0">
                        <a:spcBef>
                          <a:spcPts val="0"/>
                        </a:spcBef>
                        <a:spcAft>
                          <a:spcPts val="0"/>
                        </a:spcAft>
                        <a:buNone/>
                      </a:pPr>
                      <a:r>
                        <a:rPr lang="en-US" sz="1400" b="0">
                          <a:solidFill>
                            <a:srgbClr val="00B050"/>
                          </a:solidFill>
                          <a:latin typeface="Courier New"/>
                          <a:ea typeface="Courier New"/>
                          <a:cs typeface="Courier New"/>
                          <a:sym typeface="Courier New"/>
                        </a:rPr>
                        <a:t>G</a:t>
                      </a:r>
                      <a:endParaRPr sz="1400" b="0">
                        <a:latin typeface="Courier New"/>
                        <a:ea typeface="Courier New"/>
                        <a:cs typeface="Courier New"/>
                        <a:sym typeface="Courier New"/>
                      </a:endParaRPr>
                    </a:p>
                  </a:txBody>
                  <a:tcPr marL="91450" marR="91450" marT="45725" marB="45725"/>
                </a:tc>
                <a:tc>
                  <a:txBody>
                    <a:bodyPr/>
                    <a:lstStyle/>
                    <a:p>
                      <a:pPr marL="0" marR="0" lvl="0" indent="0" algn="l" rtl="0">
                        <a:spcBef>
                          <a:spcPts val="0"/>
                        </a:spcBef>
                        <a:spcAft>
                          <a:spcPts val="0"/>
                        </a:spcAft>
                        <a:buNone/>
                      </a:pPr>
                      <a:r>
                        <a:rPr lang="en-US" sz="1400" b="0">
                          <a:solidFill>
                            <a:srgbClr val="7030A0"/>
                          </a:solidFill>
                          <a:latin typeface="Courier New"/>
                          <a:ea typeface="Courier New"/>
                          <a:cs typeface="Courier New"/>
                          <a:sym typeface="Courier New"/>
                        </a:rPr>
                        <a:t>C</a:t>
                      </a:r>
                      <a:endParaRPr sz="1400" b="0">
                        <a:latin typeface="Courier New"/>
                        <a:ea typeface="Courier New"/>
                        <a:cs typeface="Courier New"/>
                        <a:sym typeface="Courier New"/>
                      </a:endParaRPr>
                    </a:p>
                  </a:txBody>
                  <a:tcPr marL="91450" marR="91450" marT="45725" marB="45725"/>
                </a:tc>
                <a:tc>
                  <a:txBody>
                    <a:bodyPr/>
                    <a:lstStyle/>
                    <a:p>
                      <a:pPr marL="0" marR="0" lvl="0" indent="0" algn="l" rtl="0">
                        <a:lnSpc>
                          <a:spcPct val="100000"/>
                        </a:lnSpc>
                        <a:spcBef>
                          <a:spcPts val="0"/>
                        </a:spcBef>
                        <a:spcAft>
                          <a:spcPts val="0"/>
                        </a:spcAft>
                        <a:buClr>
                          <a:srgbClr val="00B050"/>
                        </a:buClr>
                        <a:buSzPts val="1400"/>
                        <a:buFont typeface="Courier New"/>
                        <a:buNone/>
                      </a:pPr>
                      <a:r>
                        <a:rPr lang="en-US" sz="1400" b="0">
                          <a:solidFill>
                            <a:srgbClr val="00B050"/>
                          </a:solidFill>
                          <a:latin typeface="Courier New"/>
                          <a:ea typeface="Courier New"/>
                          <a:cs typeface="Courier New"/>
                          <a:sym typeface="Courier New"/>
                        </a:rPr>
                        <a:t>G</a:t>
                      </a:r>
                      <a:endParaRPr sz="1400" b="0">
                        <a:latin typeface="Courier New"/>
                        <a:ea typeface="Courier New"/>
                        <a:cs typeface="Courier New"/>
                        <a:sym typeface="Courier New"/>
                      </a:endParaRPr>
                    </a:p>
                  </a:txBody>
                  <a:tcPr marL="91450" marR="91450" marT="45725" marB="45725"/>
                </a:tc>
                <a:tc>
                  <a:txBody>
                    <a:bodyPr/>
                    <a:lstStyle/>
                    <a:p>
                      <a:pPr marL="0" marR="0" lvl="0" indent="0" algn="l" rtl="0">
                        <a:lnSpc>
                          <a:spcPct val="100000"/>
                        </a:lnSpc>
                        <a:spcBef>
                          <a:spcPts val="0"/>
                        </a:spcBef>
                        <a:spcAft>
                          <a:spcPts val="0"/>
                        </a:spcAft>
                        <a:buClr>
                          <a:srgbClr val="FF0000"/>
                        </a:buClr>
                        <a:buSzPts val="1400"/>
                        <a:buFont typeface="Courier New"/>
                        <a:buNone/>
                      </a:pPr>
                      <a:r>
                        <a:rPr lang="en-US" sz="1400" b="0">
                          <a:solidFill>
                            <a:srgbClr val="FF0000"/>
                          </a:solidFill>
                          <a:latin typeface="Courier New"/>
                          <a:ea typeface="Courier New"/>
                          <a:cs typeface="Courier New"/>
                          <a:sym typeface="Courier New"/>
                        </a:rPr>
                        <a:t>A</a:t>
                      </a:r>
                      <a:endParaRPr sz="1400" b="0">
                        <a:latin typeface="Courier New"/>
                        <a:ea typeface="Courier New"/>
                        <a:cs typeface="Courier New"/>
                        <a:sym typeface="Courier New"/>
                      </a:endParaRPr>
                    </a:p>
                  </a:txBody>
                  <a:tcPr marL="91450" marR="91450" marT="45725" marB="45725"/>
                </a:tc>
                <a:tc>
                  <a:txBody>
                    <a:bodyPr/>
                    <a:lstStyle/>
                    <a:p>
                      <a:pPr marL="0" marR="0" lvl="0" indent="0" algn="l" rtl="0">
                        <a:spcBef>
                          <a:spcPts val="0"/>
                        </a:spcBef>
                        <a:spcAft>
                          <a:spcPts val="0"/>
                        </a:spcAft>
                        <a:buNone/>
                      </a:pPr>
                      <a:r>
                        <a:rPr lang="en-US" sz="1400" b="0">
                          <a:solidFill>
                            <a:srgbClr val="00B050"/>
                          </a:solidFill>
                          <a:latin typeface="Courier New"/>
                          <a:ea typeface="Courier New"/>
                          <a:cs typeface="Courier New"/>
                          <a:sym typeface="Courier New"/>
                        </a:rPr>
                        <a:t>G</a:t>
                      </a:r>
                      <a:endParaRPr sz="1400" b="0">
                        <a:latin typeface="Courier New"/>
                        <a:ea typeface="Courier New"/>
                        <a:cs typeface="Courier New"/>
                        <a:sym typeface="Courier New"/>
                      </a:endParaRPr>
                    </a:p>
                  </a:txBody>
                  <a:tcPr marL="91450" marR="91450" marT="45725" marB="45725"/>
                </a:tc>
                <a:tc>
                  <a:txBody>
                    <a:bodyPr/>
                    <a:lstStyle/>
                    <a:p>
                      <a:pPr marL="0" marR="0" lvl="0" indent="0" algn="l" rtl="0">
                        <a:spcBef>
                          <a:spcPts val="0"/>
                        </a:spcBef>
                        <a:spcAft>
                          <a:spcPts val="0"/>
                        </a:spcAft>
                        <a:buNone/>
                      </a:pPr>
                      <a:r>
                        <a:rPr lang="en-US" sz="1400" b="0">
                          <a:solidFill>
                            <a:srgbClr val="FF0000"/>
                          </a:solidFill>
                          <a:latin typeface="Courier New"/>
                          <a:ea typeface="Courier New"/>
                          <a:cs typeface="Courier New"/>
                          <a:sym typeface="Courier New"/>
                        </a:rPr>
                        <a:t>A</a:t>
                      </a:r>
                      <a:endParaRPr sz="1400" b="0">
                        <a:latin typeface="Courier New"/>
                        <a:ea typeface="Courier New"/>
                        <a:cs typeface="Courier New"/>
                        <a:sym typeface="Courier New"/>
                      </a:endParaRPr>
                    </a:p>
                  </a:txBody>
                  <a:tcPr marL="91450" marR="91450" marT="45725" marB="45725"/>
                </a:tc>
                <a:tc>
                  <a:txBody>
                    <a:bodyPr/>
                    <a:lstStyle/>
                    <a:p>
                      <a:pPr marL="0" marR="0" lvl="0" indent="0" algn="l" rtl="0">
                        <a:spcBef>
                          <a:spcPts val="0"/>
                        </a:spcBef>
                        <a:spcAft>
                          <a:spcPts val="0"/>
                        </a:spcAft>
                        <a:buNone/>
                      </a:pPr>
                      <a:r>
                        <a:rPr lang="en-US" sz="1400" b="0">
                          <a:solidFill>
                            <a:srgbClr val="FFC000"/>
                          </a:solidFill>
                          <a:latin typeface="Courier New"/>
                          <a:ea typeface="Courier New"/>
                          <a:cs typeface="Courier New"/>
                          <a:sym typeface="Courier New"/>
                        </a:rPr>
                        <a:t>T</a:t>
                      </a:r>
                      <a:endParaRPr sz="1400" b="0">
                        <a:latin typeface="Courier New"/>
                        <a:ea typeface="Courier New"/>
                        <a:cs typeface="Courier New"/>
                        <a:sym typeface="Courier New"/>
                      </a:endParaRPr>
                    </a:p>
                  </a:txBody>
                  <a:tcPr marL="91450" marR="91450" marT="45725" marB="45725"/>
                </a:tc>
                <a:extLst>
                  <a:ext uri="{0D108BD9-81ED-4DB2-BD59-A6C34878D82A}">
                    <a16:rowId xmlns:a16="http://schemas.microsoft.com/office/drawing/2014/main" val="10003"/>
                  </a:ext>
                </a:extLst>
              </a:tr>
              <a:tr h="259075">
                <a:tc>
                  <a:txBody>
                    <a:bodyPr/>
                    <a:lstStyle/>
                    <a:p>
                      <a:pPr marL="0" marR="0" lvl="0" indent="0" algn="l" rtl="0">
                        <a:spcBef>
                          <a:spcPts val="0"/>
                        </a:spcBef>
                        <a:spcAft>
                          <a:spcPts val="0"/>
                        </a:spcAft>
                        <a:buNone/>
                      </a:pPr>
                      <a:r>
                        <a:rPr lang="en-US" sz="1400" b="0">
                          <a:solidFill>
                            <a:srgbClr val="00B050"/>
                          </a:solidFill>
                          <a:latin typeface="Courier New"/>
                          <a:ea typeface="Courier New"/>
                          <a:cs typeface="Courier New"/>
                          <a:sym typeface="Courier New"/>
                        </a:rPr>
                        <a:t>G</a:t>
                      </a:r>
                      <a:endParaRPr sz="1400" b="0">
                        <a:latin typeface="Courier New"/>
                        <a:ea typeface="Courier New"/>
                        <a:cs typeface="Courier New"/>
                        <a:sym typeface="Courier New"/>
                      </a:endParaRPr>
                    </a:p>
                  </a:txBody>
                  <a:tcPr marL="91450" marR="91450" marT="45725" marB="45725"/>
                </a:tc>
                <a:tc>
                  <a:txBody>
                    <a:bodyPr/>
                    <a:lstStyle/>
                    <a:p>
                      <a:pPr marL="0" marR="0" lvl="0" indent="0" algn="l" rtl="0">
                        <a:spcBef>
                          <a:spcPts val="0"/>
                        </a:spcBef>
                        <a:spcAft>
                          <a:spcPts val="0"/>
                        </a:spcAft>
                        <a:buNone/>
                      </a:pPr>
                      <a:r>
                        <a:rPr lang="en-US" sz="1400" b="0">
                          <a:solidFill>
                            <a:srgbClr val="7030A0"/>
                          </a:solidFill>
                          <a:latin typeface="Courier New"/>
                          <a:ea typeface="Courier New"/>
                          <a:cs typeface="Courier New"/>
                          <a:sym typeface="Courier New"/>
                        </a:rPr>
                        <a:t>C</a:t>
                      </a:r>
                      <a:endParaRPr sz="1400" b="0">
                        <a:latin typeface="Courier New"/>
                        <a:ea typeface="Courier New"/>
                        <a:cs typeface="Courier New"/>
                        <a:sym typeface="Courier New"/>
                      </a:endParaRPr>
                    </a:p>
                  </a:txBody>
                  <a:tcPr marL="91450" marR="91450" marT="45725" marB="45725"/>
                </a:tc>
                <a:tc>
                  <a:txBody>
                    <a:bodyPr/>
                    <a:lstStyle/>
                    <a:p>
                      <a:pPr marL="0" marR="0" lvl="0" indent="0" algn="l" rtl="0">
                        <a:lnSpc>
                          <a:spcPct val="100000"/>
                        </a:lnSpc>
                        <a:spcBef>
                          <a:spcPts val="0"/>
                        </a:spcBef>
                        <a:spcAft>
                          <a:spcPts val="0"/>
                        </a:spcAft>
                        <a:buClr>
                          <a:srgbClr val="00B050"/>
                        </a:buClr>
                        <a:buSzPts val="1400"/>
                        <a:buFont typeface="Courier New"/>
                        <a:buNone/>
                      </a:pPr>
                      <a:r>
                        <a:rPr lang="en-US" sz="1400" b="0">
                          <a:solidFill>
                            <a:srgbClr val="00B050"/>
                          </a:solidFill>
                          <a:latin typeface="Courier New"/>
                          <a:ea typeface="Courier New"/>
                          <a:cs typeface="Courier New"/>
                          <a:sym typeface="Courier New"/>
                        </a:rPr>
                        <a:t>G</a:t>
                      </a:r>
                      <a:endParaRPr sz="1400" b="0">
                        <a:latin typeface="Courier New"/>
                        <a:ea typeface="Courier New"/>
                        <a:cs typeface="Courier New"/>
                        <a:sym typeface="Courier New"/>
                      </a:endParaRPr>
                    </a:p>
                  </a:txBody>
                  <a:tcPr marL="91450" marR="91450" marT="45725" marB="45725"/>
                </a:tc>
                <a:tc>
                  <a:txBody>
                    <a:bodyPr/>
                    <a:lstStyle/>
                    <a:p>
                      <a:pPr marL="0" marR="0" lvl="0" indent="0" algn="l" rtl="0">
                        <a:lnSpc>
                          <a:spcPct val="100000"/>
                        </a:lnSpc>
                        <a:spcBef>
                          <a:spcPts val="0"/>
                        </a:spcBef>
                        <a:spcAft>
                          <a:spcPts val="0"/>
                        </a:spcAft>
                        <a:buClr>
                          <a:srgbClr val="FF0000"/>
                        </a:buClr>
                        <a:buSzPts val="1400"/>
                        <a:buFont typeface="Courier New"/>
                        <a:buNone/>
                      </a:pPr>
                      <a:r>
                        <a:rPr lang="en-US" sz="1400" b="0">
                          <a:solidFill>
                            <a:srgbClr val="FF0000"/>
                          </a:solidFill>
                          <a:latin typeface="Courier New"/>
                          <a:ea typeface="Courier New"/>
                          <a:cs typeface="Courier New"/>
                          <a:sym typeface="Courier New"/>
                        </a:rPr>
                        <a:t>A</a:t>
                      </a:r>
                      <a:endParaRPr sz="1400" b="0">
                        <a:latin typeface="Courier New"/>
                        <a:ea typeface="Courier New"/>
                        <a:cs typeface="Courier New"/>
                        <a:sym typeface="Courier New"/>
                      </a:endParaRPr>
                    </a:p>
                  </a:txBody>
                  <a:tcPr marL="91450" marR="91450" marT="45725" marB="45725"/>
                </a:tc>
                <a:tc>
                  <a:txBody>
                    <a:bodyPr/>
                    <a:lstStyle/>
                    <a:p>
                      <a:pPr marL="0" marR="0" lvl="0" indent="0" algn="l" rtl="0">
                        <a:spcBef>
                          <a:spcPts val="0"/>
                        </a:spcBef>
                        <a:spcAft>
                          <a:spcPts val="0"/>
                        </a:spcAft>
                        <a:buNone/>
                      </a:pPr>
                      <a:r>
                        <a:rPr lang="en-US" sz="1400" b="0">
                          <a:solidFill>
                            <a:srgbClr val="00B050"/>
                          </a:solidFill>
                          <a:latin typeface="Courier New"/>
                          <a:ea typeface="Courier New"/>
                          <a:cs typeface="Courier New"/>
                          <a:sym typeface="Courier New"/>
                        </a:rPr>
                        <a:t>G</a:t>
                      </a:r>
                      <a:endParaRPr sz="1400" b="0">
                        <a:latin typeface="Courier New"/>
                        <a:ea typeface="Courier New"/>
                        <a:cs typeface="Courier New"/>
                        <a:sym typeface="Courier New"/>
                      </a:endParaRPr>
                    </a:p>
                  </a:txBody>
                  <a:tcPr marL="91450" marR="91450" marT="45725" marB="45725"/>
                </a:tc>
                <a:tc>
                  <a:txBody>
                    <a:bodyPr/>
                    <a:lstStyle/>
                    <a:p>
                      <a:pPr marL="0" marR="0" lvl="0" indent="0" algn="l" rtl="0">
                        <a:spcBef>
                          <a:spcPts val="0"/>
                        </a:spcBef>
                        <a:spcAft>
                          <a:spcPts val="0"/>
                        </a:spcAft>
                        <a:buNone/>
                      </a:pPr>
                      <a:r>
                        <a:rPr lang="en-US" sz="1400" b="0">
                          <a:solidFill>
                            <a:srgbClr val="FF0000"/>
                          </a:solidFill>
                          <a:latin typeface="Courier New"/>
                          <a:ea typeface="Courier New"/>
                          <a:cs typeface="Courier New"/>
                          <a:sym typeface="Courier New"/>
                        </a:rPr>
                        <a:t>A</a:t>
                      </a:r>
                      <a:endParaRPr sz="1400" b="0">
                        <a:latin typeface="Courier New"/>
                        <a:ea typeface="Courier New"/>
                        <a:cs typeface="Courier New"/>
                        <a:sym typeface="Courier New"/>
                      </a:endParaRPr>
                    </a:p>
                  </a:txBody>
                  <a:tcPr marL="91450" marR="91450" marT="45725" marB="45725"/>
                </a:tc>
                <a:tc>
                  <a:txBody>
                    <a:bodyPr/>
                    <a:lstStyle/>
                    <a:p>
                      <a:pPr marL="0" marR="0" lvl="0" indent="0" algn="l" rtl="0">
                        <a:lnSpc>
                          <a:spcPct val="100000"/>
                        </a:lnSpc>
                        <a:spcBef>
                          <a:spcPts val="0"/>
                        </a:spcBef>
                        <a:spcAft>
                          <a:spcPts val="0"/>
                        </a:spcAft>
                        <a:buClr>
                          <a:srgbClr val="00B050"/>
                        </a:buClr>
                        <a:buSzPts val="1400"/>
                        <a:buFont typeface="Courier New"/>
                        <a:buNone/>
                      </a:pPr>
                      <a:r>
                        <a:rPr lang="en-US" sz="1400" b="0">
                          <a:solidFill>
                            <a:srgbClr val="00B050"/>
                          </a:solidFill>
                          <a:latin typeface="Courier New"/>
                          <a:ea typeface="Courier New"/>
                          <a:cs typeface="Courier New"/>
                          <a:sym typeface="Courier New"/>
                        </a:rPr>
                        <a:t>G</a:t>
                      </a:r>
                      <a:endParaRPr sz="1400" b="0">
                        <a:latin typeface="Courier New"/>
                        <a:ea typeface="Courier New"/>
                        <a:cs typeface="Courier New"/>
                        <a:sym typeface="Courier New"/>
                      </a:endParaRPr>
                    </a:p>
                  </a:txBody>
                  <a:tcPr marL="91450" marR="91450" marT="45725" marB="45725"/>
                </a:tc>
                <a:extLst>
                  <a:ext uri="{0D108BD9-81ED-4DB2-BD59-A6C34878D82A}">
                    <a16:rowId xmlns:a16="http://schemas.microsoft.com/office/drawing/2014/main" val="10004"/>
                  </a:ext>
                </a:extLst>
              </a:tr>
              <a:tr h="259075">
                <a:tc>
                  <a:txBody>
                    <a:bodyPr/>
                    <a:lstStyle/>
                    <a:p>
                      <a:pPr marL="0" marR="0" lvl="0" indent="0" algn="l" rtl="0">
                        <a:lnSpc>
                          <a:spcPct val="100000"/>
                        </a:lnSpc>
                        <a:spcBef>
                          <a:spcPts val="0"/>
                        </a:spcBef>
                        <a:spcAft>
                          <a:spcPts val="0"/>
                        </a:spcAft>
                        <a:buClr>
                          <a:srgbClr val="FF0000"/>
                        </a:buClr>
                        <a:buSzPts val="1400"/>
                        <a:buFont typeface="Courier New"/>
                        <a:buNone/>
                      </a:pPr>
                      <a:r>
                        <a:rPr lang="en-US" sz="1400" b="0">
                          <a:solidFill>
                            <a:srgbClr val="FF0000"/>
                          </a:solidFill>
                          <a:latin typeface="Courier New"/>
                          <a:ea typeface="Courier New"/>
                          <a:cs typeface="Courier New"/>
                          <a:sym typeface="Courier New"/>
                        </a:rPr>
                        <a:t>A</a:t>
                      </a:r>
                      <a:endParaRPr sz="1400" b="0">
                        <a:latin typeface="Courier New"/>
                        <a:ea typeface="Courier New"/>
                        <a:cs typeface="Courier New"/>
                        <a:sym typeface="Courier New"/>
                      </a:endParaRPr>
                    </a:p>
                  </a:txBody>
                  <a:tcPr marL="91450" marR="91450" marT="45725" marB="45725"/>
                </a:tc>
                <a:tc>
                  <a:txBody>
                    <a:bodyPr/>
                    <a:lstStyle/>
                    <a:p>
                      <a:pPr marL="0" marR="0" lvl="0" indent="0" algn="l" rtl="0">
                        <a:spcBef>
                          <a:spcPts val="0"/>
                        </a:spcBef>
                        <a:spcAft>
                          <a:spcPts val="0"/>
                        </a:spcAft>
                        <a:buNone/>
                      </a:pPr>
                      <a:r>
                        <a:rPr lang="en-US" sz="1400" b="0">
                          <a:solidFill>
                            <a:srgbClr val="7030A0"/>
                          </a:solidFill>
                          <a:latin typeface="Courier New"/>
                          <a:ea typeface="Courier New"/>
                          <a:cs typeface="Courier New"/>
                          <a:sym typeface="Courier New"/>
                        </a:rPr>
                        <a:t>C</a:t>
                      </a:r>
                      <a:endParaRPr sz="1400" b="0">
                        <a:latin typeface="Courier New"/>
                        <a:ea typeface="Courier New"/>
                        <a:cs typeface="Courier New"/>
                        <a:sym typeface="Courier New"/>
                      </a:endParaRPr>
                    </a:p>
                  </a:txBody>
                  <a:tcPr marL="91450" marR="91450" marT="45725" marB="45725"/>
                </a:tc>
                <a:tc>
                  <a:txBody>
                    <a:bodyPr/>
                    <a:lstStyle/>
                    <a:p>
                      <a:pPr marL="0" marR="0" lvl="0" indent="0" algn="l" rtl="0">
                        <a:lnSpc>
                          <a:spcPct val="100000"/>
                        </a:lnSpc>
                        <a:spcBef>
                          <a:spcPts val="0"/>
                        </a:spcBef>
                        <a:spcAft>
                          <a:spcPts val="0"/>
                        </a:spcAft>
                        <a:buClr>
                          <a:srgbClr val="00B050"/>
                        </a:buClr>
                        <a:buSzPts val="1400"/>
                        <a:buFont typeface="Courier New"/>
                        <a:buNone/>
                      </a:pPr>
                      <a:r>
                        <a:rPr lang="en-US" sz="1400" b="0">
                          <a:solidFill>
                            <a:srgbClr val="00B050"/>
                          </a:solidFill>
                          <a:latin typeface="Courier New"/>
                          <a:ea typeface="Courier New"/>
                          <a:cs typeface="Courier New"/>
                          <a:sym typeface="Courier New"/>
                        </a:rPr>
                        <a:t>G</a:t>
                      </a:r>
                      <a:endParaRPr sz="1400" b="0">
                        <a:latin typeface="Courier New"/>
                        <a:ea typeface="Courier New"/>
                        <a:cs typeface="Courier New"/>
                        <a:sym typeface="Courier New"/>
                      </a:endParaRPr>
                    </a:p>
                  </a:txBody>
                  <a:tcPr marL="91450" marR="91450" marT="45725" marB="45725"/>
                </a:tc>
                <a:tc>
                  <a:txBody>
                    <a:bodyPr/>
                    <a:lstStyle/>
                    <a:p>
                      <a:pPr marL="0" marR="0" lvl="0" indent="0" algn="l" rtl="0">
                        <a:lnSpc>
                          <a:spcPct val="100000"/>
                        </a:lnSpc>
                        <a:spcBef>
                          <a:spcPts val="0"/>
                        </a:spcBef>
                        <a:spcAft>
                          <a:spcPts val="0"/>
                        </a:spcAft>
                        <a:buClr>
                          <a:srgbClr val="FF0000"/>
                        </a:buClr>
                        <a:buSzPts val="1400"/>
                        <a:buFont typeface="Courier New"/>
                        <a:buNone/>
                      </a:pPr>
                      <a:r>
                        <a:rPr lang="en-US" sz="1400" b="0">
                          <a:solidFill>
                            <a:srgbClr val="FF0000"/>
                          </a:solidFill>
                          <a:latin typeface="Courier New"/>
                          <a:ea typeface="Courier New"/>
                          <a:cs typeface="Courier New"/>
                          <a:sym typeface="Courier New"/>
                        </a:rPr>
                        <a:t>A</a:t>
                      </a:r>
                      <a:endParaRPr sz="1400" b="0">
                        <a:latin typeface="Courier New"/>
                        <a:ea typeface="Courier New"/>
                        <a:cs typeface="Courier New"/>
                        <a:sym typeface="Courier New"/>
                      </a:endParaRPr>
                    </a:p>
                  </a:txBody>
                  <a:tcPr marL="91450" marR="91450" marT="45725" marB="45725"/>
                </a:tc>
                <a:tc>
                  <a:txBody>
                    <a:bodyPr/>
                    <a:lstStyle/>
                    <a:p>
                      <a:pPr marL="0" marR="0" lvl="0" indent="0" algn="l" rtl="0">
                        <a:lnSpc>
                          <a:spcPct val="100000"/>
                        </a:lnSpc>
                        <a:spcBef>
                          <a:spcPts val="0"/>
                        </a:spcBef>
                        <a:spcAft>
                          <a:spcPts val="0"/>
                        </a:spcAft>
                        <a:buClr>
                          <a:srgbClr val="FF0000"/>
                        </a:buClr>
                        <a:buSzPts val="1400"/>
                        <a:buFont typeface="Courier New"/>
                        <a:buNone/>
                      </a:pPr>
                      <a:r>
                        <a:rPr lang="en-US" sz="1400" b="0">
                          <a:solidFill>
                            <a:srgbClr val="FF0000"/>
                          </a:solidFill>
                          <a:latin typeface="Courier New"/>
                          <a:ea typeface="Courier New"/>
                          <a:cs typeface="Courier New"/>
                          <a:sym typeface="Courier New"/>
                        </a:rPr>
                        <a:t>A</a:t>
                      </a:r>
                      <a:endParaRPr sz="1400" b="0">
                        <a:latin typeface="Courier New"/>
                        <a:ea typeface="Courier New"/>
                        <a:cs typeface="Courier New"/>
                        <a:sym typeface="Courier New"/>
                      </a:endParaRPr>
                    </a:p>
                  </a:txBody>
                  <a:tcPr marL="91450" marR="91450" marT="45725" marB="45725"/>
                </a:tc>
                <a:tc>
                  <a:txBody>
                    <a:bodyPr/>
                    <a:lstStyle/>
                    <a:p>
                      <a:pPr marL="0" marR="0" lvl="0" indent="0" algn="l" rtl="0">
                        <a:spcBef>
                          <a:spcPts val="0"/>
                        </a:spcBef>
                        <a:spcAft>
                          <a:spcPts val="0"/>
                        </a:spcAft>
                        <a:buNone/>
                      </a:pPr>
                      <a:r>
                        <a:rPr lang="en-US" sz="1400" b="0">
                          <a:solidFill>
                            <a:srgbClr val="FF0000"/>
                          </a:solidFill>
                          <a:latin typeface="Courier New"/>
                          <a:ea typeface="Courier New"/>
                          <a:cs typeface="Courier New"/>
                          <a:sym typeface="Courier New"/>
                        </a:rPr>
                        <a:t>A</a:t>
                      </a:r>
                      <a:endParaRPr sz="1400" b="0">
                        <a:latin typeface="Courier New"/>
                        <a:ea typeface="Courier New"/>
                        <a:cs typeface="Courier New"/>
                        <a:sym typeface="Courier New"/>
                      </a:endParaRPr>
                    </a:p>
                  </a:txBody>
                  <a:tcPr marL="91450" marR="91450" marT="45725" marB="45725"/>
                </a:tc>
                <a:tc>
                  <a:txBody>
                    <a:bodyPr/>
                    <a:lstStyle/>
                    <a:p>
                      <a:pPr marL="0" marR="0" lvl="0" indent="0" algn="l" rtl="0">
                        <a:spcBef>
                          <a:spcPts val="0"/>
                        </a:spcBef>
                        <a:spcAft>
                          <a:spcPts val="0"/>
                        </a:spcAft>
                        <a:buNone/>
                      </a:pPr>
                      <a:r>
                        <a:rPr lang="en-US" sz="1400" b="0" dirty="0">
                          <a:solidFill>
                            <a:srgbClr val="FFC000"/>
                          </a:solidFill>
                          <a:latin typeface="Courier New"/>
                          <a:ea typeface="Courier New"/>
                          <a:cs typeface="Courier New"/>
                          <a:sym typeface="Courier New"/>
                        </a:rPr>
                        <a:t>T</a:t>
                      </a:r>
                      <a:endParaRPr sz="1400" b="0" dirty="0">
                        <a:latin typeface="Courier New"/>
                        <a:ea typeface="Courier New"/>
                        <a:cs typeface="Courier New"/>
                        <a:sym typeface="Courier New"/>
                      </a:endParaRPr>
                    </a:p>
                  </a:txBody>
                  <a:tcPr marL="91450" marR="91450" marT="45725" marB="45725"/>
                </a:tc>
                <a:extLst>
                  <a:ext uri="{0D108BD9-81ED-4DB2-BD59-A6C34878D82A}">
                    <a16:rowId xmlns:a16="http://schemas.microsoft.com/office/drawing/2014/main" val="10005"/>
                  </a:ext>
                </a:extLst>
              </a:tr>
            </a:tbl>
          </a:graphicData>
        </a:graphic>
      </p:graphicFrame>
      <p:sp>
        <p:nvSpPr>
          <p:cNvPr id="404" name="Google Shape;404;gf3c8e895ce_0_218"/>
          <p:cNvSpPr txBox="1"/>
          <p:nvPr/>
        </p:nvSpPr>
        <p:spPr>
          <a:xfrm>
            <a:off x="3363989" y="3262707"/>
            <a:ext cx="874800" cy="36929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dirty="0">
                <a:latin typeface="Poppins"/>
                <a:ea typeface="Poppins"/>
                <a:cs typeface="Poppins"/>
                <a:sym typeface="Poppins"/>
              </a:rPr>
              <a:t>1000x</a:t>
            </a:r>
            <a:endParaRPr dirty="0"/>
          </a:p>
        </p:txBody>
      </p:sp>
      <p:sp>
        <p:nvSpPr>
          <p:cNvPr id="406" name="Google Shape;406;gf3c8e895ce_0_218"/>
          <p:cNvSpPr txBox="1"/>
          <p:nvPr/>
        </p:nvSpPr>
        <p:spPr>
          <a:xfrm>
            <a:off x="325289" y="1978714"/>
            <a:ext cx="3552900" cy="73863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dirty="0">
                <a:latin typeface="Poppins"/>
                <a:ea typeface="Poppins"/>
                <a:cs typeface="Poppins"/>
                <a:sym typeface="Poppins"/>
              </a:rPr>
              <a:t>Tree based on original alignment</a:t>
            </a:r>
            <a:endParaRPr dirty="0">
              <a:latin typeface="Poppins"/>
              <a:ea typeface="Poppins"/>
              <a:cs typeface="Poppins"/>
              <a:sym typeface="Poppins"/>
            </a:endParaRPr>
          </a:p>
        </p:txBody>
      </p:sp>
      <p:sp>
        <p:nvSpPr>
          <p:cNvPr id="407" name="Google Shape;407;gf3c8e895ce_0_218"/>
          <p:cNvSpPr txBox="1"/>
          <p:nvPr/>
        </p:nvSpPr>
        <p:spPr>
          <a:xfrm>
            <a:off x="3637268" y="2018121"/>
            <a:ext cx="3552900" cy="738633"/>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dirty="0">
                <a:latin typeface="Poppins"/>
                <a:ea typeface="Poppins"/>
                <a:cs typeface="Poppins"/>
                <a:sym typeface="Poppins"/>
              </a:rPr>
              <a:t>Resample alignment 1000 times</a:t>
            </a:r>
            <a:endParaRPr dirty="0">
              <a:latin typeface="Poppins"/>
              <a:ea typeface="Poppins"/>
              <a:cs typeface="Poppins"/>
              <a:sym typeface="Poppins"/>
            </a:endParaRPr>
          </a:p>
        </p:txBody>
      </p:sp>
      <p:sp>
        <p:nvSpPr>
          <p:cNvPr id="21" name="Google Shape;405;gf3c8e895ce_0_218">
            <a:extLst>
              <a:ext uri="{FF2B5EF4-FFF2-40B4-BE49-F238E27FC236}">
                <a16:creationId xmlns:a16="http://schemas.microsoft.com/office/drawing/2014/main" id="{E44067FC-FBAA-9E1C-3CC2-D8AAB3B13E58}"/>
              </a:ext>
            </a:extLst>
          </p:cNvPr>
          <p:cNvSpPr txBox="1"/>
          <p:nvPr/>
        </p:nvSpPr>
        <p:spPr>
          <a:xfrm>
            <a:off x="968631" y="1495413"/>
            <a:ext cx="10158900" cy="492412"/>
          </a:xfrm>
          <a:prstGeom prst="rect">
            <a:avLst/>
          </a:prstGeom>
          <a:noFill/>
          <a:ln>
            <a:noFill/>
          </a:ln>
        </p:spPr>
        <p:txBody>
          <a:bodyPr spcFirstLastPara="1" wrap="square" lIns="91425" tIns="91425" rIns="91425" bIns="91425" anchor="t" anchorCtr="0">
            <a:spAutoFit/>
          </a:bodyPr>
          <a:lstStyle/>
          <a:p>
            <a:pPr marL="285750" lvl="0" indent="-285750" rtl="0">
              <a:spcBef>
                <a:spcPts val="0"/>
              </a:spcBef>
              <a:spcAft>
                <a:spcPts val="0"/>
              </a:spcAft>
              <a:buFont typeface="Arial" panose="020B0604020202020204" pitchFamily="34" charset="0"/>
              <a:buChar char="•"/>
            </a:pPr>
            <a:r>
              <a:rPr lang="en-US" sz="2000" dirty="0">
                <a:latin typeface="Poppins"/>
                <a:ea typeface="Poppins"/>
                <a:cs typeface="Poppins"/>
                <a:sym typeface="Poppins"/>
              </a:rPr>
              <a:t>Would we still get the same tree if the data was slightly different? </a:t>
            </a:r>
            <a:endParaRPr sz="2000" dirty="0">
              <a:latin typeface="Poppins"/>
              <a:ea typeface="Poppins"/>
              <a:cs typeface="Poppins"/>
              <a:sym typeface="Poppins"/>
            </a:endParaRPr>
          </a:p>
        </p:txBody>
      </p:sp>
      <p:sp>
        <p:nvSpPr>
          <p:cNvPr id="2" name="Title 1">
            <a:extLst>
              <a:ext uri="{FF2B5EF4-FFF2-40B4-BE49-F238E27FC236}">
                <a16:creationId xmlns:a16="http://schemas.microsoft.com/office/drawing/2014/main" id="{6AFF8F4B-D5DC-1CE4-01AC-2188A6E925FC}"/>
              </a:ext>
            </a:extLst>
          </p:cNvPr>
          <p:cNvSpPr>
            <a:spLocks noGrp="1"/>
          </p:cNvSpPr>
          <p:nvPr>
            <p:ph type="title"/>
          </p:nvPr>
        </p:nvSpPr>
        <p:spPr/>
        <p:txBody>
          <a:bodyPr/>
          <a:lstStyle/>
          <a:p>
            <a:r>
              <a:rPr lang="en-US" dirty="0"/>
              <a:t>How much can we trust the tree?</a:t>
            </a:r>
          </a:p>
        </p:txBody>
      </p:sp>
    </p:spTree>
    <p:extLst>
      <p:ext uri="{BB962C8B-B14F-4D97-AF65-F5344CB8AC3E}">
        <p14:creationId xmlns:p14="http://schemas.microsoft.com/office/powerpoint/2010/main" val="374641167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pic>
        <p:nvPicPr>
          <p:cNvPr id="396" name="Google Shape;396;gf3c8e895ce_0_218" descr="Chart&#10;&#10;Description automatically generated with medium confidence"/>
          <p:cNvPicPr preferRelativeResize="0"/>
          <p:nvPr/>
        </p:nvPicPr>
        <p:blipFill rotWithShape="1">
          <a:blip r:embed="rId3">
            <a:alphaModFix/>
          </a:blip>
          <a:srcRect/>
          <a:stretch/>
        </p:blipFill>
        <p:spPr>
          <a:xfrm>
            <a:off x="9884825" y="2621973"/>
            <a:ext cx="2047276" cy="2133547"/>
          </a:xfrm>
          <a:prstGeom prst="rect">
            <a:avLst/>
          </a:prstGeom>
          <a:noFill/>
          <a:ln>
            <a:noFill/>
          </a:ln>
        </p:spPr>
      </p:pic>
      <p:pic>
        <p:nvPicPr>
          <p:cNvPr id="397" name="Google Shape;397;gf3c8e895ce_0_218" descr="Chart&#10;&#10;Description automatically generated"/>
          <p:cNvPicPr preferRelativeResize="0"/>
          <p:nvPr/>
        </p:nvPicPr>
        <p:blipFill rotWithShape="1">
          <a:blip r:embed="rId4">
            <a:alphaModFix/>
          </a:blip>
          <a:srcRect/>
          <a:stretch/>
        </p:blipFill>
        <p:spPr>
          <a:xfrm>
            <a:off x="680243" y="4421090"/>
            <a:ext cx="2232929" cy="2178264"/>
          </a:xfrm>
          <a:prstGeom prst="rect">
            <a:avLst/>
          </a:prstGeom>
          <a:noFill/>
          <a:ln>
            <a:noFill/>
          </a:ln>
        </p:spPr>
      </p:pic>
      <p:cxnSp>
        <p:nvCxnSpPr>
          <p:cNvPr id="398" name="Google Shape;398;gf3c8e895ce_0_218"/>
          <p:cNvCxnSpPr>
            <a:cxnSpLocks/>
          </p:cNvCxnSpPr>
          <p:nvPr/>
        </p:nvCxnSpPr>
        <p:spPr>
          <a:xfrm>
            <a:off x="2944648" y="4736283"/>
            <a:ext cx="0" cy="773939"/>
          </a:xfrm>
          <a:prstGeom prst="straightConnector1">
            <a:avLst/>
          </a:prstGeom>
          <a:noFill/>
          <a:ln w="76200" cap="flat" cmpd="sng">
            <a:solidFill>
              <a:schemeClr val="dk1"/>
            </a:solidFill>
            <a:prstDash val="solid"/>
            <a:round/>
            <a:headEnd type="none" w="sm" len="sm"/>
            <a:tailEnd type="none" w="sm" len="sm"/>
          </a:ln>
        </p:spPr>
      </p:cxnSp>
      <p:sp>
        <p:nvSpPr>
          <p:cNvPr id="400" name="Google Shape;400;gf3c8e895ce_0_218"/>
          <p:cNvSpPr/>
          <p:nvPr/>
        </p:nvSpPr>
        <p:spPr>
          <a:xfrm>
            <a:off x="3385796" y="3572397"/>
            <a:ext cx="874800" cy="200100"/>
          </a:xfrm>
          <a:prstGeom prst="rightArrow">
            <a:avLst>
              <a:gd name="adj1" fmla="val 50000"/>
              <a:gd name="adj2" fmla="val 50000"/>
            </a:avLst>
          </a:prstGeom>
          <a:solidFill>
            <a:schemeClr val="dk1"/>
          </a:solidFill>
          <a:ln w="107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chemeClr val="lt1"/>
              </a:solidFill>
              <a:latin typeface="Corbel"/>
              <a:ea typeface="Corbel"/>
              <a:cs typeface="Corbel"/>
              <a:sym typeface="Corbel"/>
            </a:endParaRPr>
          </a:p>
        </p:txBody>
      </p:sp>
      <p:graphicFrame>
        <p:nvGraphicFramePr>
          <p:cNvPr id="401" name="Google Shape;401;gf3c8e895ce_0_218"/>
          <p:cNvGraphicFramePr/>
          <p:nvPr/>
        </p:nvGraphicFramePr>
        <p:xfrm>
          <a:off x="727876" y="2689147"/>
          <a:ext cx="2190425" cy="1828860"/>
        </p:xfrm>
        <a:graphic>
          <a:graphicData uri="http://schemas.openxmlformats.org/drawingml/2006/table">
            <a:tbl>
              <a:tblPr firstRow="1" bandRow="1">
                <a:noFill/>
                <a:tableStyleId>{97B37B28-4002-4177-B1ED-E60D81943DD6}</a:tableStyleId>
              </a:tblPr>
              <a:tblGrid>
                <a:gridCol w="218250">
                  <a:extLst>
                    <a:ext uri="{9D8B030D-6E8A-4147-A177-3AD203B41FA5}">
                      <a16:colId xmlns:a16="http://schemas.microsoft.com/office/drawing/2014/main" val="20000"/>
                    </a:ext>
                  </a:extLst>
                </a:gridCol>
                <a:gridCol w="218250">
                  <a:extLst>
                    <a:ext uri="{9D8B030D-6E8A-4147-A177-3AD203B41FA5}">
                      <a16:colId xmlns:a16="http://schemas.microsoft.com/office/drawing/2014/main" val="20001"/>
                    </a:ext>
                  </a:extLst>
                </a:gridCol>
                <a:gridCol w="218250">
                  <a:extLst>
                    <a:ext uri="{9D8B030D-6E8A-4147-A177-3AD203B41FA5}">
                      <a16:colId xmlns:a16="http://schemas.microsoft.com/office/drawing/2014/main" val="20002"/>
                    </a:ext>
                  </a:extLst>
                </a:gridCol>
                <a:gridCol w="218250">
                  <a:extLst>
                    <a:ext uri="{9D8B030D-6E8A-4147-A177-3AD203B41FA5}">
                      <a16:colId xmlns:a16="http://schemas.microsoft.com/office/drawing/2014/main" val="20003"/>
                    </a:ext>
                  </a:extLst>
                </a:gridCol>
                <a:gridCol w="227500">
                  <a:extLst>
                    <a:ext uri="{9D8B030D-6E8A-4147-A177-3AD203B41FA5}">
                      <a16:colId xmlns:a16="http://schemas.microsoft.com/office/drawing/2014/main" val="20004"/>
                    </a:ext>
                  </a:extLst>
                </a:gridCol>
                <a:gridCol w="216925">
                  <a:extLst>
                    <a:ext uri="{9D8B030D-6E8A-4147-A177-3AD203B41FA5}">
                      <a16:colId xmlns:a16="http://schemas.microsoft.com/office/drawing/2014/main" val="20005"/>
                    </a:ext>
                  </a:extLst>
                </a:gridCol>
                <a:gridCol w="218250">
                  <a:extLst>
                    <a:ext uri="{9D8B030D-6E8A-4147-A177-3AD203B41FA5}">
                      <a16:colId xmlns:a16="http://schemas.microsoft.com/office/drawing/2014/main" val="20006"/>
                    </a:ext>
                  </a:extLst>
                </a:gridCol>
                <a:gridCol w="218250">
                  <a:extLst>
                    <a:ext uri="{9D8B030D-6E8A-4147-A177-3AD203B41FA5}">
                      <a16:colId xmlns:a16="http://schemas.microsoft.com/office/drawing/2014/main" val="20007"/>
                    </a:ext>
                  </a:extLst>
                </a:gridCol>
                <a:gridCol w="218250">
                  <a:extLst>
                    <a:ext uri="{9D8B030D-6E8A-4147-A177-3AD203B41FA5}">
                      <a16:colId xmlns:a16="http://schemas.microsoft.com/office/drawing/2014/main" val="20008"/>
                    </a:ext>
                  </a:extLst>
                </a:gridCol>
                <a:gridCol w="218250">
                  <a:extLst>
                    <a:ext uri="{9D8B030D-6E8A-4147-A177-3AD203B41FA5}">
                      <a16:colId xmlns:a16="http://schemas.microsoft.com/office/drawing/2014/main" val="20009"/>
                    </a:ext>
                  </a:extLst>
                </a:gridCol>
              </a:tblGrid>
              <a:tr h="243850">
                <a:tc>
                  <a:txBody>
                    <a:bodyPr/>
                    <a:lstStyle/>
                    <a:p>
                      <a:pPr marL="0" marR="0" lvl="0" indent="0" algn="l" rtl="0">
                        <a:spcBef>
                          <a:spcPts val="0"/>
                        </a:spcBef>
                        <a:spcAft>
                          <a:spcPts val="0"/>
                        </a:spcAft>
                        <a:buNone/>
                      </a:pPr>
                      <a:r>
                        <a:rPr lang="en-US" sz="1400" b="0">
                          <a:solidFill>
                            <a:srgbClr val="00B050"/>
                          </a:solidFill>
                          <a:latin typeface="Courier New"/>
                          <a:ea typeface="Courier New"/>
                          <a:cs typeface="Courier New"/>
                          <a:sym typeface="Courier New"/>
                        </a:rPr>
                        <a:t>G</a:t>
                      </a:r>
                      <a:endParaRPr sz="1400" b="0">
                        <a:latin typeface="Courier New"/>
                        <a:ea typeface="Courier New"/>
                        <a:cs typeface="Courier New"/>
                        <a:sym typeface="Courier New"/>
                      </a:endParaRPr>
                    </a:p>
                  </a:txBody>
                  <a:tcPr marL="91450" marR="91450" marT="45725" marB="45725"/>
                </a:tc>
                <a:tc>
                  <a:txBody>
                    <a:bodyPr/>
                    <a:lstStyle/>
                    <a:p>
                      <a:pPr marL="0" marR="0" lvl="0" indent="0" algn="l" rtl="0">
                        <a:spcBef>
                          <a:spcPts val="0"/>
                        </a:spcBef>
                        <a:spcAft>
                          <a:spcPts val="0"/>
                        </a:spcAft>
                        <a:buNone/>
                      </a:pPr>
                      <a:r>
                        <a:rPr lang="en-US" sz="1400" b="0">
                          <a:solidFill>
                            <a:srgbClr val="FFC000"/>
                          </a:solidFill>
                          <a:latin typeface="Courier New"/>
                          <a:ea typeface="Courier New"/>
                          <a:cs typeface="Courier New"/>
                          <a:sym typeface="Courier New"/>
                        </a:rPr>
                        <a:t>T</a:t>
                      </a:r>
                      <a:endParaRPr sz="1400" b="0">
                        <a:latin typeface="Courier New"/>
                        <a:ea typeface="Courier New"/>
                        <a:cs typeface="Courier New"/>
                        <a:sym typeface="Courier New"/>
                      </a:endParaRPr>
                    </a:p>
                  </a:txBody>
                  <a:tcPr marL="91450" marR="91450" marT="45725" marB="45725"/>
                </a:tc>
                <a:tc>
                  <a:txBody>
                    <a:bodyPr/>
                    <a:lstStyle/>
                    <a:p>
                      <a:pPr marL="0" marR="0" lvl="0" indent="0" algn="l" rtl="0">
                        <a:spcBef>
                          <a:spcPts val="0"/>
                        </a:spcBef>
                        <a:spcAft>
                          <a:spcPts val="0"/>
                        </a:spcAft>
                        <a:buNone/>
                      </a:pPr>
                      <a:r>
                        <a:rPr lang="en-US" sz="1400" b="0">
                          <a:solidFill>
                            <a:srgbClr val="7030A0"/>
                          </a:solidFill>
                          <a:latin typeface="Courier New"/>
                          <a:ea typeface="Courier New"/>
                          <a:cs typeface="Courier New"/>
                          <a:sym typeface="Courier New"/>
                        </a:rPr>
                        <a:t>C</a:t>
                      </a:r>
                      <a:endParaRPr sz="1400" b="0">
                        <a:latin typeface="Courier New"/>
                        <a:ea typeface="Courier New"/>
                        <a:cs typeface="Courier New"/>
                        <a:sym typeface="Courier New"/>
                      </a:endParaRPr>
                    </a:p>
                  </a:txBody>
                  <a:tcPr marL="91450" marR="91450" marT="45725" marB="45725"/>
                </a:tc>
                <a:tc>
                  <a:txBody>
                    <a:bodyPr/>
                    <a:lstStyle/>
                    <a:p>
                      <a:pPr marL="0" marR="0" lvl="0" indent="0" algn="l" rtl="0">
                        <a:spcBef>
                          <a:spcPts val="0"/>
                        </a:spcBef>
                        <a:spcAft>
                          <a:spcPts val="0"/>
                        </a:spcAft>
                        <a:buNone/>
                      </a:pPr>
                      <a:r>
                        <a:rPr lang="en-US" sz="1400" b="0">
                          <a:solidFill>
                            <a:srgbClr val="FFC000"/>
                          </a:solidFill>
                          <a:latin typeface="Courier New"/>
                          <a:ea typeface="Courier New"/>
                          <a:cs typeface="Courier New"/>
                          <a:sym typeface="Courier New"/>
                        </a:rPr>
                        <a:t>T</a:t>
                      </a:r>
                      <a:endParaRPr sz="1400" b="0">
                        <a:latin typeface="Courier New"/>
                        <a:ea typeface="Courier New"/>
                        <a:cs typeface="Courier New"/>
                        <a:sym typeface="Courier New"/>
                      </a:endParaRPr>
                    </a:p>
                  </a:txBody>
                  <a:tcPr marL="91450" marR="91450" marT="45725" marB="45725"/>
                </a:tc>
                <a:tc>
                  <a:txBody>
                    <a:bodyPr/>
                    <a:lstStyle/>
                    <a:p>
                      <a:pPr marL="0" marR="0" lvl="0" indent="0" algn="l" rtl="0">
                        <a:spcBef>
                          <a:spcPts val="0"/>
                        </a:spcBef>
                        <a:spcAft>
                          <a:spcPts val="0"/>
                        </a:spcAft>
                        <a:buNone/>
                      </a:pPr>
                      <a:r>
                        <a:rPr lang="en-US" sz="1400" b="0" dirty="0">
                          <a:solidFill>
                            <a:srgbClr val="7030A0"/>
                          </a:solidFill>
                          <a:latin typeface="Courier New"/>
                          <a:ea typeface="Courier New"/>
                          <a:cs typeface="Courier New"/>
                          <a:sym typeface="Courier New"/>
                        </a:rPr>
                        <a:t>C</a:t>
                      </a:r>
                      <a:endParaRPr sz="1400" b="0" dirty="0">
                        <a:latin typeface="Courier New"/>
                        <a:ea typeface="Courier New"/>
                        <a:cs typeface="Courier New"/>
                        <a:sym typeface="Courier New"/>
                      </a:endParaRPr>
                    </a:p>
                  </a:txBody>
                  <a:tcPr marL="91450" marR="91450" marT="45725" marB="45725"/>
                </a:tc>
                <a:tc>
                  <a:txBody>
                    <a:bodyPr/>
                    <a:lstStyle/>
                    <a:p>
                      <a:pPr marL="0" marR="0" lvl="0" indent="0" algn="l" rtl="0">
                        <a:spcBef>
                          <a:spcPts val="0"/>
                        </a:spcBef>
                        <a:spcAft>
                          <a:spcPts val="0"/>
                        </a:spcAft>
                        <a:buNone/>
                      </a:pPr>
                      <a:r>
                        <a:rPr lang="en-US" sz="1400" b="0">
                          <a:solidFill>
                            <a:srgbClr val="00B050"/>
                          </a:solidFill>
                          <a:latin typeface="Courier New"/>
                          <a:ea typeface="Courier New"/>
                          <a:cs typeface="Courier New"/>
                          <a:sym typeface="Courier New"/>
                        </a:rPr>
                        <a:t>G</a:t>
                      </a:r>
                      <a:endParaRPr sz="1400" b="0">
                        <a:latin typeface="Courier New"/>
                        <a:ea typeface="Courier New"/>
                        <a:cs typeface="Courier New"/>
                        <a:sym typeface="Courier New"/>
                      </a:endParaRPr>
                    </a:p>
                  </a:txBody>
                  <a:tcPr marL="91450" marR="91450" marT="45725" marB="45725"/>
                </a:tc>
                <a:tc>
                  <a:txBody>
                    <a:bodyPr/>
                    <a:lstStyle/>
                    <a:p>
                      <a:pPr marL="0" marR="0" lvl="0" indent="0" algn="l" rtl="0">
                        <a:spcBef>
                          <a:spcPts val="0"/>
                        </a:spcBef>
                        <a:spcAft>
                          <a:spcPts val="0"/>
                        </a:spcAft>
                        <a:buNone/>
                      </a:pPr>
                      <a:r>
                        <a:rPr lang="en-US" sz="1400" b="0">
                          <a:solidFill>
                            <a:srgbClr val="00B050"/>
                          </a:solidFill>
                          <a:latin typeface="Courier New"/>
                          <a:ea typeface="Courier New"/>
                          <a:cs typeface="Courier New"/>
                          <a:sym typeface="Courier New"/>
                        </a:rPr>
                        <a:t>G</a:t>
                      </a:r>
                      <a:endParaRPr sz="1400" b="0">
                        <a:latin typeface="Courier New"/>
                        <a:ea typeface="Courier New"/>
                        <a:cs typeface="Courier New"/>
                        <a:sym typeface="Courier New"/>
                      </a:endParaRPr>
                    </a:p>
                  </a:txBody>
                  <a:tcPr marL="91450" marR="91450" marT="45725" marB="45725"/>
                </a:tc>
                <a:tc>
                  <a:txBody>
                    <a:bodyPr/>
                    <a:lstStyle/>
                    <a:p>
                      <a:pPr marL="0" marR="0" lvl="0" indent="0" algn="l" rtl="0">
                        <a:spcBef>
                          <a:spcPts val="0"/>
                        </a:spcBef>
                        <a:spcAft>
                          <a:spcPts val="0"/>
                        </a:spcAft>
                        <a:buNone/>
                      </a:pPr>
                      <a:r>
                        <a:rPr lang="en-US" sz="1400" b="0">
                          <a:solidFill>
                            <a:srgbClr val="7030A0"/>
                          </a:solidFill>
                          <a:latin typeface="Courier New"/>
                          <a:ea typeface="Courier New"/>
                          <a:cs typeface="Courier New"/>
                          <a:sym typeface="Courier New"/>
                        </a:rPr>
                        <a:t>C</a:t>
                      </a:r>
                      <a:endParaRPr sz="1400" b="0">
                        <a:latin typeface="Courier New"/>
                        <a:ea typeface="Courier New"/>
                        <a:cs typeface="Courier New"/>
                        <a:sym typeface="Courier New"/>
                      </a:endParaRPr>
                    </a:p>
                  </a:txBody>
                  <a:tcPr marL="91450" marR="91450" marT="45725" marB="45725"/>
                </a:tc>
                <a:tc>
                  <a:txBody>
                    <a:bodyPr/>
                    <a:lstStyle/>
                    <a:p>
                      <a:pPr marL="0" marR="0" lvl="0" indent="0" algn="l" rtl="0">
                        <a:spcBef>
                          <a:spcPts val="0"/>
                        </a:spcBef>
                        <a:spcAft>
                          <a:spcPts val="0"/>
                        </a:spcAft>
                        <a:buNone/>
                      </a:pPr>
                      <a:r>
                        <a:rPr lang="en-US" sz="1400" b="0">
                          <a:solidFill>
                            <a:srgbClr val="FFC000"/>
                          </a:solidFill>
                          <a:latin typeface="Courier New"/>
                          <a:ea typeface="Courier New"/>
                          <a:cs typeface="Courier New"/>
                          <a:sym typeface="Courier New"/>
                        </a:rPr>
                        <a:t>T</a:t>
                      </a:r>
                      <a:endParaRPr sz="1400" b="0">
                        <a:latin typeface="Courier New"/>
                        <a:ea typeface="Courier New"/>
                        <a:cs typeface="Courier New"/>
                        <a:sym typeface="Courier New"/>
                      </a:endParaRPr>
                    </a:p>
                  </a:txBody>
                  <a:tcPr marL="91450" marR="91450" marT="45725" marB="45725"/>
                </a:tc>
                <a:tc>
                  <a:txBody>
                    <a:bodyPr/>
                    <a:lstStyle/>
                    <a:p>
                      <a:pPr marL="0" marR="0" lvl="0" indent="0" algn="l" rtl="0">
                        <a:lnSpc>
                          <a:spcPct val="100000"/>
                        </a:lnSpc>
                        <a:spcBef>
                          <a:spcPts val="0"/>
                        </a:spcBef>
                        <a:spcAft>
                          <a:spcPts val="0"/>
                        </a:spcAft>
                        <a:buClr>
                          <a:srgbClr val="7030A0"/>
                        </a:buClr>
                        <a:buSzPts val="1400"/>
                        <a:buFont typeface="Courier New"/>
                        <a:buNone/>
                      </a:pPr>
                      <a:r>
                        <a:rPr lang="en-US" sz="1400" b="0">
                          <a:solidFill>
                            <a:srgbClr val="7030A0"/>
                          </a:solidFill>
                          <a:latin typeface="Courier New"/>
                          <a:ea typeface="Courier New"/>
                          <a:cs typeface="Courier New"/>
                          <a:sym typeface="Courier New"/>
                        </a:rPr>
                        <a:t>C</a:t>
                      </a:r>
                      <a:endParaRPr/>
                    </a:p>
                  </a:txBody>
                  <a:tcPr marL="91450" marR="91450" marT="45725" marB="45725"/>
                </a:tc>
                <a:extLst>
                  <a:ext uri="{0D108BD9-81ED-4DB2-BD59-A6C34878D82A}">
                    <a16:rowId xmlns:a16="http://schemas.microsoft.com/office/drawing/2014/main" val="10000"/>
                  </a:ext>
                </a:extLst>
              </a:tr>
              <a:tr h="243850">
                <a:tc>
                  <a:txBody>
                    <a:bodyPr/>
                    <a:lstStyle/>
                    <a:p>
                      <a:pPr marL="0" marR="0" lvl="0" indent="0" algn="l" rtl="0">
                        <a:spcBef>
                          <a:spcPts val="0"/>
                        </a:spcBef>
                        <a:spcAft>
                          <a:spcPts val="0"/>
                        </a:spcAft>
                        <a:buNone/>
                      </a:pPr>
                      <a:r>
                        <a:rPr lang="en-US" sz="1400" b="0">
                          <a:solidFill>
                            <a:srgbClr val="00B050"/>
                          </a:solidFill>
                          <a:latin typeface="Courier New"/>
                          <a:ea typeface="Courier New"/>
                          <a:cs typeface="Courier New"/>
                          <a:sym typeface="Courier New"/>
                        </a:rPr>
                        <a:t>G</a:t>
                      </a:r>
                      <a:endParaRPr sz="1400" b="0">
                        <a:latin typeface="Courier New"/>
                        <a:ea typeface="Courier New"/>
                        <a:cs typeface="Courier New"/>
                        <a:sym typeface="Courier New"/>
                      </a:endParaRPr>
                    </a:p>
                  </a:txBody>
                  <a:tcPr marL="91450" marR="91450" marT="45725" marB="45725"/>
                </a:tc>
                <a:tc>
                  <a:txBody>
                    <a:bodyPr/>
                    <a:lstStyle/>
                    <a:p>
                      <a:pPr marL="0" marR="0" lvl="0" indent="0" algn="l" rtl="0">
                        <a:spcBef>
                          <a:spcPts val="0"/>
                        </a:spcBef>
                        <a:spcAft>
                          <a:spcPts val="0"/>
                        </a:spcAft>
                        <a:buNone/>
                      </a:pPr>
                      <a:r>
                        <a:rPr lang="en-US" sz="1400" b="0">
                          <a:solidFill>
                            <a:srgbClr val="FFC000"/>
                          </a:solidFill>
                          <a:latin typeface="Courier New"/>
                          <a:ea typeface="Courier New"/>
                          <a:cs typeface="Courier New"/>
                          <a:sym typeface="Courier New"/>
                        </a:rPr>
                        <a:t>T</a:t>
                      </a:r>
                      <a:endParaRPr sz="1400" b="0">
                        <a:latin typeface="Courier New"/>
                        <a:ea typeface="Courier New"/>
                        <a:cs typeface="Courier New"/>
                        <a:sym typeface="Courier New"/>
                      </a:endParaRPr>
                    </a:p>
                  </a:txBody>
                  <a:tcPr marL="91450" marR="91450" marT="45725" marB="45725"/>
                </a:tc>
                <a:tc>
                  <a:txBody>
                    <a:bodyPr/>
                    <a:lstStyle/>
                    <a:p>
                      <a:pPr marL="0" marR="0" lvl="0" indent="0" algn="l" rtl="0">
                        <a:lnSpc>
                          <a:spcPct val="100000"/>
                        </a:lnSpc>
                        <a:spcBef>
                          <a:spcPts val="0"/>
                        </a:spcBef>
                        <a:spcAft>
                          <a:spcPts val="0"/>
                        </a:spcAft>
                        <a:buClr>
                          <a:srgbClr val="00B050"/>
                        </a:buClr>
                        <a:buSzPts val="1400"/>
                        <a:buFont typeface="Courier New"/>
                        <a:buNone/>
                      </a:pPr>
                      <a:r>
                        <a:rPr lang="en-US" sz="1400" b="0">
                          <a:solidFill>
                            <a:srgbClr val="00B050"/>
                          </a:solidFill>
                          <a:latin typeface="Courier New"/>
                          <a:ea typeface="Courier New"/>
                          <a:cs typeface="Courier New"/>
                          <a:sym typeface="Courier New"/>
                        </a:rPr>
                        <a:t>G</a:t>
                      </a:r>
                      <a:endParaRPr sz="1400" b="0">
                        <a:latin typeface="Courier New"/>
                        <a:ea typeface="Courier New"/>
                        <a:cs typeface="Courier New"/>
                        <a:sym typeface="Courier New"/>
                      </a:endParaRPr>
                    </a:p>
                  </a:txBody>
                  <a:tcPr marL="91450" marR="91450" marT="45725" marB="45725"/>
                </a:tc>
                <a:tc>
                  <a:txBody>
                    <a:bodyPr/>
                    <a:lstStyle/>
                    <a:p>
                      <a:pPr marL="0" marR="0" lvl="0" indent="0" algn="l" rtl="0">
                        <a:lnSpc>
                          <a:spcPct val="100000"/>
                        </a:lnSpc>
                        <a:spcBef>
                          <a:spcPts val="0"/>
                        </a:spcBef>
                        <a:spcAft>
                          <a:spcPts val="0"/>
                        </a:spcAft>
                        <a:buClr>
                          <a:srgbClr val="FFC000"/>
                        </a:buClr>
                        <a:buSzPts val="1400"/>
                        <a:buFont typeface="Courier New"/>
                        <a:buNone/>
                      </a:pPr>
                      <a:r>
                        <a:rPr lang="en-US" sz="1400" b="0">
                          <a:solidFill>
                            <a:srgbClr val="FFC000"/>
                          </a:solidFill>
                          <a:latin typeface="Courier New"/>
                          <a:ea typeface="Courier New"/>
                          <a:cs typeface="Courier New"/>
                          <a:sym typeface="Courier New"/>
                        </a:rPr>
                        <a:t>T</a:t>
                      </a:r>
                      <a:endParaRPr sz="1400" b="0">
                        <a:latin typeface="Courier New"/>
                        <a:ea typeface="Courier New"/>
                        <a:cs typeface="Courier New"/>
                        <a:sym typeface="Courier New"/>
                      </a:endParaRPr>
                    </a:p>
                  </a:txBody>
                  <a:tcPr marL="91450" marR="91450" marT="45725" marB="45725"/>
                </a:tc>
                <a:tc>
                  <a:txBody>
                    <a:bodyPr/>
                    <a:lstStyle/>
                    <a:p>
                      <a:pPr marL="0" marR="0" lvl="0" indent="0" algn="l" rtl="0">
                        <a:spcBef>
                          <a:spcPts val="0"/>
                        </a:spcBef>
                        <a:spcAft>
                          <a:spcPts val="0"/>
                        </a:spcAft>
                        <a:buNone/>
                      </a:pPr>
                      <a:r>
                        <a:rPr lang="en-US" sz="1400" b="0">
                          <a:solidFill>
                            <a:srgbClr val="7030A0"/>
                          </a:solidFill>
                          <a:latin typeface="Courier New"/>
                          <a:ea typeface="Courier New"/>
                          <a:cs typeface="Courier New"/>
                          <a:sym typeface="Courier New"/>
                        </a:rPr>
                        <a:t>C</a:t>
                      </a:r>
                      <a:endParaRPr sz="1400" b="0">
                        <a:latin typeface="Courier New"/>
                        <a:ea typeface="Courier New"/>
                        <a:cs typeface="Courier New"/>
                        <a:sym typeface="Courier New"/>
                      </a:endParaRPr>
                    </a:p>
                  </a:txBody>
                  <a:tcPr marL="91450" marR="91450" marT="45725" marB="45725"/>
                </a:tc>
                <a:tc>
                  <a:txBody>
                    <a:bodyPr/>
                    <a:lstStyle/>
                    <a:p>
                      <a:pPr marL="0" marR="0" lvl="0" indent="0" algn="l" rtl="0">
                        <a:spcBef>
                          <a:spcPts val="0"/>
                        </a:spcBef>
                        <a:spcAft>
                          <a:spcPts val="0"/>
                        </a:spcAft>
                        <a:buNone/>
                      </a:pPr>
                      <a:r>
                        <a:rPr lang="en-US" sz="1400" b="0">
                          <a:solidFill>
                            <a:srgbClr val="00B050"/>
                          </a:solidFill>
                          <a:latin typeface="Courier New"/>
                          <a:ea typeface="Courier New"/>
                          <a:cs typeface="Courier New"/>
                          <a:sym typeface="Courier New"/>
                        </a:rPr>
                        <a:t>G</a:t>
                      </a:r>
                      <a:endParaRPr sz="1400" b="0">
                        <a:latin typeface="Courier New"/>
                        <a:ea typeface="Courier New"/>
                        <a:cs typeface="Courier New"/>
                        <a:sym typeface="Courier New"/>
                      </a:endParaRPr>
                    </a:p>
                  </a:txBody>
                  <a:tcPr marL="91450" marR="91450" marT="45725" marB="45725"/>
                </a:tc>
                <a:tc>
                  <a:txBody>
                    <a:bodyPr/>
                    <a:lstStyle/>
                    <a:p>
                      <a:pPr marL="0" marR="0" lvl="0" indent="0" algn="l" rtl="0">
                        <a:spcBef>
                          <a:spcPts val="0"/>
                        </a:spcBef>
                        <a:spcAft>
                          <a:spcPts val="0"/>
                        </a:spcAft>
                        <a:buNone/>
                      </a:pPr>
                      <a:r>
                        <a:rPr lang="en-US" sz="1400" b="0">
                          <a:solidFill>
                            <a:srgbClr val="00B050"/>
                          </a:solidFill>
                          <a:latin typeface="Courier New"/>
                          <a:ea typeface="Courier New"/>
                          <a:cs typeface="Courier New"/>
                          <a:sym typeface="Courier New"/>
                        </a:rPr>
                        <a:t>G</a:t>
                      </a:r>
                      <a:endParaRPr sz="1400" b="0">
                        <a:latin typeface="Courier New"/>
                        <a:ea typeface="Courier New"/>
                        <a:cs typeface="Courier New"/>
                        <a:sym typeface="Courier New"/>
                      </a:endParaRPr>
                    </a:p>
                  </a:txBody>
                  <a:tcPr marL="91450" marR="91450" marT="45725" marB="45725"/>
                </a:tc>
                <a:tc>
                  <a:txBody>
                    <a:bodyPr/>
                    <a:lstStyle/>
                    <a:p>
                      <a:pPr marL="0" marR="0" lvl="0" indent="0" algn="l" rtl="0">
                        <a:spcBef>
                          <a:spcPts val="0"/>
                        </a:spcBef>
                        <a:spcAft>
                          <a:spcPts val="0"/>
                        </a:spcAft>
                        <a:buNone/>
                      </a:pPr>
                      <a:r>
                        <a:rPr lang="en-US" sz="1400" b="0">
                          <a:solidFill>
                            <a:srgbClr val="7030A0"/>
                          </a:solidFill>
                          <a:latin typeface="Courier New"/>
                          <a:ea typeface="Courier New"/>
                          <a:cs typeface="Courier New"/>
                          <a:sym typeface="Courier New"/>
                        </a:rPr>
                        <a:t>C</a:t>
                      </a:r>
                      <a:endParaRPr sz="1400" b="0">
                        <a:latin typeface="Courier New"/>
                        <a:ea typeface="Courier New"/>
                        <a:cs typeface="Courier New"/>
                        <a:sym typeface="Courier New"/>
                      </a:endParaRPr>
                    </a:p>
                  </a:txBody>
                  <a:tcPr marL="91450" marR="91450" marT="45725" marB="45725"/>
                </a:tc>
                <a:tc>
                  <a:txBody>
                    <a:bodyPr/>
                    <a:lstStyle/>
                    <a:p>
                      <a:pPr marL="0" marR="0" lvl="0" indent="0" algn="l" rtl="0">
                        <a:spcBef>
                          <a:spcPts val="0"/>
                        </a:spcBef>
                        <a:spcAft>
                          <a:spcPts val="0"/>
                        </a:spcAft>
                        <a:buNone/>
                      </a:pPr>
                      <a:r>
                        <a:rPr lang="en-US" sz="1400" b="0">
                          <a:solidFill>
                            <a:srgbClr val="FFC000"/>
                          </a:solidFill>
                          <a:latin typeface="Courier New"/>
                          <a:ea typeface="Courier New"/>
                          <a:cs typeface="Courier New"/>
                          <a:sym typeface="Courier New"/>
                        </a:rPr>
                        <a:t>T</a:t>
                      </a:r>
                      <a:endParaRPr sz="1400" b="0">
                        <a:latin typeface="Courier New"/>
                        <a:ea typeface="Courier New"/>
                        <a:cs typeface="Courier New"/>
                        <a:sym typeface="Courier New"/>
                      </a:endParaRPr>
                    </a:p>
                  </a:txBody>
                  <a:tcPr marL="91450" marR="91450" marT="45725" marB="45725"/>
                </a:tc>
                <a:tc>
                  <a:txBody>
                    <a:bodyPr/>
                    <a:lstStyle/>
                    <a:p>
                      <a:pPr marL="0" marR="0" lvl="0" indent="0" algn="l" rtl="0">
                        <a:spcBef>
                          <a:spcPts val="0"/>
                        </a:spcBef>
                        <a:spcAft>
                          <a:spcPts val="0"/>
                        </a:spcAft>
                        <a:buNone/>
                      </a:pPr>
                      <a:r>
                        <a:rPr lang="en-US" sz="1400" b="0">
                          <a:solidFill>
                            <a:srgbClr val="FF0000"/>
                          </a:solidFill>
                          <a:latin typeface="Courier New"/>
                          <a:ea typeface="Courier New"/>
                          <a:cs typeface="Courier New"/>
                          <a:sym typeface="Courier New"/>
                        </a:rPr>
                        <a:t>A</a:t>
                      </a:r>
                      <a:endParaRPr sz="1400" b="0">
                        <a:latin typeface="Courier New"/>
                        <a:ea typeface="Courier New"/>
                        <a:cs typeface="Courier New"/>
                        <a:sym typeface="Courier New"/>
                      </a:endParaRPr>
                    </a:p>
                  </a:txBody>
                  <a:tcPr marL="91450" marR="91450" marT="45725" marB="45725"/>
                </a:tc>
                <a:extLst>
                  <a:ext uri="{0D108BD9-81ED-4DB2-BD59-A6C34878D82A}">
                    <a16:rowId xmlns:a16="http://schemas.microsoft.com/office/drawing/2014/main" val="10001"/>
                  </a:ext>
                </a:extLst>
              </a:tr>
              <a:tr h="200500">
                <a:tc>
                  <a:txBody>
                    <a:bodyPr/>
                    <a:lstStyle/>
                    <a:p>
                      <a:pPr marL="0" marR="0" lvl="0" indent="0" algn="l" rtl="0">
                        <a:spcBef>
                          <a:spcPts val="0"/>
                        </a:spcBef>
                        <a:spcAft>
                          <a:spcPts val="0"/>
                        </a:spcAft>
                        <a:buNone/>
                      </a:pPr>
                      <a:r>
                        <a:rPr lang="en-US" sz="1400" b="0">
                          <a:solidFill>
                            <a:srgbClr val="00B050"/>
                          </a:solidFill>
                          <a:latin typeface="Courier New"/>
                          <a:ea typeface="Courier New"/>
                          <a:cs typeface="Courier New"/>
                          <a:sym typeface="Courier New"/>
                        </a:rPr>
                        <a:t>G</a:t>
                      </a:r>
                      <a:endParaRPr sz="1400" b="0">
                        <a:latin typeface="Courier New"/>
                        <a:ea typeface="Courier New"/>
                        <a:cs typeface="Courier New"/>
                        <a:sym typeface="Courier New"/>
                      </a:endParaRPr>
                    </a:p>
                  </a:txBody>
                  <a:tcPr marL="91450" marR="91450" marT="45725" marB="45725"/>
                </a:tc>
                <a:tc>
                  <a:txBody>
                    <a:bodyPr/>
                    <a:lstStyle/>
                    <a:p>
                      <a:pPr marL="0" marR="0" lvl="0" indent="0" algn="l" rtl="0">
                        <a:spcBef>
                          <a:spcPts val="0"/>
                        </a:spcBef>
                        <a:spcAft>
                          <a:spcPts val="0"/>
                        </a:spcAft>
                        <a:buNone/>
                      </a:pPr>
                      <a:r>
                        <a:rPr lang="en-US" sz="1400" b="0">
                          <a:solidFill>
                            <a:srgbClr val="FFC000"/>
                          </a:solidFill>
                          <a:latin typeface="Courier New"/>
                          <a:ea typeface="Courier New"/>
                          <a:cs typeface="Courier New"/>
                          <a:sym typeface="Courier New"/>
                        </a:rPr>
                        <a:t>T</a:t>
                      </a:r>
                      <a:endParaRPr sz="1400" b="0">
                        <a:latin typeface="Courier New"/>
                        <a:ea typeface="Courier New"/>
                        <a:cs typeface="Courier New"/>
                        <a:sym typeface="Courier New"/>
                      </a:endParaRPr>
                    </a:p>
                  </a:txBody>
                  <a:tcPr marL="91450" marR="91450" marT="45725" marB="45725"/>
                </a:tc>
                <a:tc>
                  <a:txBody>
                    <a:bodyPr/>
                    <a:lstStyle/>
                    <a:p>
                      <a:pPr marL="0" marR="0" lvl="0" indent="0" algn="l" rtl="0">
                        <a:lnSpc>
                          <a:spcPct val="100000"/>
                        </a:lnSpc>
                        <a:spcBef>
                          <a:spcPts val="0"/>
                        </a:spcBef>
                        <a:spcAft>
                          <a:spcPts val="0"/>
                        </a:spcAft>
                        <a:buClr>
                          <a:srgbClr val="00B050"/>
                        </a:buClr>
                        <a:buSzPts val="1400"/>
                        <a:buFont typeface="Courier New"/>
                        <a:buNone/>
                      </a:pPr>
                      <a:r>
                        <a:rPr lang="en-US" sz="1400" b="0">
                          <a:solidFill>
                            <a:srgbClr val="00B050"/>
                          </a:solidFill>
                          <a:latin typeface="Courier New"/>
                          <a:ea typeface="Courier New"/>
                          <a:cs typeface="Courier New"/>
                          <a:sym typeface="Courier New"/>
                        </a:rPr>
                        <a:t>G</a:t>
                      </a:r>
                      <a:endParaRPr sz="1400" b="0">
                        <a:latin typeface="Courier New"/>
                        <a:ea typeface="Courier New"/>
                        <a:cs typeface="Courier New"/>
                        <a:sym typeface="Courier New"/>
                      </a:endParaRPr>
                    </a:p>
                  </a:txBody>
                  <a:tcPr marL="91450" marR="91450" marT="45725" marB="45725"/>
                </a:tc>
                <a:tc>
                  <a:txBody>
                    <a:bodyPr/>
                    <a:lstStyle/>
                    <a:p>
                      <a:pPr marL="0" marR="0" lvl="0" indent="0" algn="l" rtl="0">
                        <a:lnSpc>
                          <a:spcPct val="100000"/>
                        </a:lnSpc>
                        <a:spcBef>
                          <a:spcPts val="0"/>
                        </a:spcBef>
                        <a:spcAft>
                          <a:spcPts val="0"/>
                        </a:spcAft>
                        <a:buClr>
                          <a:srgbClr val="FFC000"/>
                        </a:buClr>
                        <a:buSzPts val="1400"/>
                        <a:buFont typeface="Courier New"/>
                        <a:buNone/>
                      </a:pPr>
                      <a:r>
                        <a:rPr lang="en-US" sz="1400" b="0">
                          <a:solidFill>
                            <a:srgbClr val="FFC000"/>
                          </a:solidFill>
                          <a:latin typeface="Courier New"/>
                          <a:ea typeface="Courier New"/>
                          <a:cs typeface="Courier New"/>
                          <a:sym typeface="Courier New"/>
                        </a:rPr>
                        <a:t>T</a:t>
                      </a:r>
                      <a:endParaRPr sz="1400" b="0">
                        <a:latin typeface="Courier New"/>
                        <a:ea typeface="Courier New"/>
                        <a:cs typeface="Courier New"/>
                        <a:sym typeface="Courier New"/>
                      </a:endParaRPr>
                    </a:p>
                  </a:txBody>
                  <a:tcPr marL="91450" marR="91450" marT="45725" marB="45725"/>
                </a:tc>
                <a:tc>
                  <a:txBody>
                    <a:bodyPr/>
                    <a:lstStyle/>
                    <a:p>
                      <a:pPr marL="0" marR="0" lvl="0" indent="0" algn="l" rtl="0">
                        <a:spcBef>
                          <a:spcPts val="0"/>
                        </a:spcBef>
                        <a:spcAft>
                          <a:spcPts val="0"/>
                        </a:spcAft>
                        <a:buNone/>
                      </a:pPr>
                      <a:r>
                        <a:rPr lang="en-US" sz="1400" b="0">
                          <a:solidFill>
                            <a:srgbClr val="7030A0"/>
                          </a:solidFill>
                          <a:latin typeface="Courier New"/>
                          <a:ea typeface="Courier New"/>
                          <a:cs typeface="Courier New"/>
                          <a:sym typeface="Courier New"/>
                        </a:rPr>
                        <a:t>C</a:t>
                      </a:r>
                      <a:endParaRPr sz="1400" b="0">
                        <a:latin typeface="Courier New"/>
                        <a:ea typeface="Courier New"/>
                        <a:cs typeface="Courier New"/>
                        <a:sym typeface="Courier New"/>
                      </a:endParaRPr>
                    </a:p>
                  </a:txBody>
                  <a:tcPr marL="91450" marR="91450" marT="45725" marB="45725"/>
                </a:tc>
                <a:tc>
                  <a:txBody>
                    <a:bodyPr/>
                    <a:lstStyle/>
                    <a:p>
                      <a:pPr marL="0" marR="0" lvl="0" indent="0" algn="l" rtl="0">
                        <a:lnSpc>
                          <a:spcPct val="100000"/>
                        </a:lnSpc>
                        <a:spcBef>
                          <a:spcPts val="0"/>
                        </a:spcBef>
                        <a:spcAft>
                          <a:spcPts val="0"/>
                        </a:spcAft>
                        <a:buClr>
                          <a:srgbClr val="FF0000"/>
                        </a:buClr>
                        <a:buSzPts val="1400"/>
                        <a:buFont typeface="Courier New"/>
                        <a:buNone/>
                      </a:pPr>
                      <a:r>
                        <a:rPr lang="en-US" sz="1400" b="0">
                          <a:solidFill>
                            <a:srgbClr val="FF0000"/>
                          </a:solidFill>
                          <a:latin typeface="Courier New"/>
                          <a:ea typeface="Courier New"/>
                          <a:cs typeface="Courier New"/>
                          <a:sym typeface="Courier New"/>
                        </a:rPr>
                        <a:t>A</a:t>
                      </a:r>
                      <a:endParaRPr sz="1400" b="0">
                        <a:latin typeface="Courier New"/>
                        <a:ea typeface="Courier New"/>
                        <a:cs typeface="Courier New"/>
                        <a:sym typeface="Courier New"/>
                      </a:endParaRPr>
                    </a:p>
                  </a:txBody>
                  <a:tcPr marL="91450" marR="91450" marT="45725" marB="45725"/>
                </a:tc>
                <a:tc>
                  <a:txBody>
                    <a:bodyPr/>
                    <a:lstStyle/>
                    <a:p>
                      <a:pPr marL="0" marR="0" lvl="0" indent="0" algn="l" rtl="0">
                        <a:spcBef>
                          <a:spcPts val="0"/>
                        </a:spcBef>
                        <a:spcAft>
                          <a:spcPts val="0"/>
                        </a:spcAft>
                        <a:buNone/>
                      </a:pPr>
                      <a:r>
                        <a:rPr lang="en-US" sz="1400" b="0">
                          <a:solidFill>
                            <a:srgbClr val="00B050"/>
                          </a:solidFill>
                          <a:latin typeface="Courier New"/>
                          <a:ea typeface="Courier New"/>
                          <a:cs typeface="Courier New"/>
                          <a:sym typeface="Courier New"/>
                        </a:rPr>
                        <a:t>G</a:t>
                      </a:r>
                      <a:endParaRPr sz="1400" b="0">
                        <a:latin typeface="Courier New"/>
                        <a:ea typeface="Courier New"/>
                        <a:cs typeface="Courier New"/>
                        <a:sym typeface="Courier New"/>
                      </a:endParaRPr>
                    </a:p>
                  </a:txBody>
                  <a:tcPr marL="91450" marR="91450" marT="45725" marB="45725"/>
                </a:tc>
                <a:tc>
                  <a:txBody>
                    <a:bodyPr/>
                    <a:lstStyle/>
                    <a:p>
                      <a:pPr marL="0" marR="0" lvl="0" indent="0" algn="l" rtl="0">
                        <a:spcBef>
                          <a:spcPts val="0"/>
                        </a:spcBef>
                        <a:spcAft>
                          <a:spcPts val="0"/>
                        </a:spcAft>
                        <a:buNone/>
                      </a:pPr>
                      <a:r>
                        <a:rPr lang="en-US" sz="1400" b="0">
                          <a:solidFill>
                            <a:srgbClr val="7030A0"/>
                          </a:solidFill>
                          <a:latin typeface="Courier New"/>
                          <a:ea typeface="Courier New"/>
                          <a:cs typeface="Courier New"/>
                          <a:sym typeface="Courier New"/>
                        </a:rPr>
                        <a:t>C</a:t>
                      </a:r>
                      <a:endParaRPr sz="1400" b="0">
                        <a:latin typeface="Courier New"/>
                        <a:ea typeface="Courier New"/>
                        <a:cs typeface="Courier New"/>
                        <a:sym typeface="Courier New"/>
                      </a:endParaRPr>
                    </a:p>
                  </a:txBody>
                  <a:tcPr marL="91450" marR="91450" marT="45725" marB="45725"/>
                </a:tc>
                <a:tc>
                  <a:txBody>
                    <a:bodyPr/>
                    <a:lstStyle/>
                    <a:p>
                      <a:pPr marL="0" marR="0" lvl="0" indent="0" algn="l" rtl="0">
                        <a:spcBef>
                          <a:spcPts val="0"/>
                        </a:spcBef>
                        <a:spcAft>
                          <a:spcPts val="0"/>
                        </a:spcAft>
                        <a:buNone/>
                      </a:pPr>
                      <a:r>
                        <a:rPr lang="en-US" sz="1400" b="0">
                          <a:solidFill>
                            <a:srgbClr val="FFC000"/>
                          </a:solidFill>
                          <a:latin typeface="Courier New"/>
                          <a:ea typeface="Courier New"/>
                          <a:cs typeface="Courier New"/>
                          <a:sym typeface="Courier New"/>
                        </a:rPr>
                        <a:t>T</a:t>
                      </a:r>
                      <a:endParaRPr sz="1400" b="0">
                        <a:latin typeface="Courier New"/>
                        <a:ea typeface="Courier New"/>
                        <a:cs typeface="Courier New"/>
                        <a:sym typeface="Courier New"/>
                      </a:endParaRPr>
                    </a:p>
                  </a:txBody>
                  <a:tcPr marL="91450" marR="91450" marT="45725" marB="45725"/>
                </a:tc>
                <a:tc>
                  <a:txBody>
                    <a:bodyPr/>
                    <a:lstStyle/>
                    <a:p>
                      <a:pPr marL="0" marR="0" lvl="0" indent="0" algn="l" rtl="0">
                        <a:spcBef>
                          <a:spcPts val="0"/>
                        </a:spcBef>
                        <a:spcAft>
                          <a:spcPts val="0"/>
                        </a:spcAft>
                        <a:buNone/>
                      </a:pPr>
                      <a:r>
                        <a:rPr lang="en-US" sz="1400" b="0">
                          <a:solidFill>
                            <a:srgbClr val="FF0000"/>
                          </a:solidFill>
                          <a:latin typeface="Courier New"/>
                          <a:ea typeface="Courier New"/>
                          <a:cs typeface="Courier New"/>
                          <a:sym typeface="Courier New"/>
                        </a:rPr>
                        <a:t>A</a:t>
                      </a:r>
                      <a:endParaRPr sz="1400" b="0">
                        <a:latin typeface="Courier New"/>
                        <a:ea typeface="Courier New"/>
                        <a:cs typeface="Courier New"/>
                        <a:sym typeface="Courier New"/>
                      </a:endParaRPr>
                    </a:p>
                  </a:txBody>
                  <a:tcPr marL="91450" marR="91450" marT="45725" marB="45725"/>
                </a:tc>
                <a:extLst>
                  <a:ext uri="{0D108BD9-81ED-4DB2-BD59-A6C34878D82A}">
                    <a16:rowId xmlns:a16="http://schemas.microsoft.com/office/drawing/2014/main" val="10002"/>
                  </a:ext>
                </a:extLst>
              </a:tr>
              <a:tr h="243850">
                <a:tc>
                  <a:txBody>
                    <a:bodyPr/>
                    <a:lstStyle/>
                    <a:p>
                      <a:pPr marL="0" marR="0" lvl="0" indent="0" algn="l" rtl="0">
                        <a:spcBef>
                          <a:spcPts val="0"/>
                        </a:spcBef>
                        <a:spcAft>
                          <a:spcPts val="0"/>
                        </a:spcAft>
                        <a:buNone/>
                      </a:pPr>
                      <a:r>
                        <a:rPr lang="en-US" sz="1400" b="0">
                          <a:solidFill>
                            <a:srgbClr val="00B050"/>
                          </a:solidFill>
                          <a:latin typeface="Courier New"/>
                          <a:ea typeface="Courier New"/>
                          <a:cs typeface="Courier New"/>
                          <a:sym typeface="Courier New"/>
                        </a:rPr>
                        <a:t>G</a:t>
                      </a:r>
                      <a:endParaRPr sz="1400" b="0">
                        <a:latin typeface="Courier New"/>
                        <a:ea typeface="Courier New"/>
                        <a:cs typeface="Courier New"/>
                        <a:sym typeface="Courier New"/>
                      </a:endParaRPr>
                    </a:p>
                  </a:txBody>
                  <a:tcPr marL="91450" marR="91450" marT="45725" marB="45725"/>
                </a:tc>
                <a:tc>
                  <a:txBody>
                    <a:bodyPr/>
                    <a:lstStyle/>
                    <a:p>
                      <a:pPr marL="0" marR="0" lvl="0" indent="0" algn="l" rtl="0">
                        <a:spcBef>
                          <a:spcPts val="0"/>
                        </a:spcBef>
                        <a:spcAft>
                          <a:spcPts val="0"/>
                        </a:spcAft>
                        <a:buNone/>
                      </a:pPr>
                      <a:r>
                        <a:rPr lang="en-US" sz="1400" b="0">
                          <a:solidFill>
                            <a:srgbClr val="FFC000"/>
                          </a:solidFill>
                          <a:latin typeface="Courier New"/>
                          <a:ea typeface="Courier New"/>
                          <a:cs typeface="Courier New"/>
                          <a:sym typeface="Courier New"/>
                        </a:rPr>
                        <a:t>T</a:t>
                      </a:r>
                      <a:endParaRPr sz="1400" b="0">
                        <a:latin typeface="Courier New"/>
                        <a:ea typeface="Courier New"/>
                        <a:cs typeface="Courier New"/>
                        <a:sym typeface="Courier New"/>
                      </a:endParaRPr>
                    </a:p>
                  </a:txBody>
                  <a:tcPr marL="91450" marR="91450" marT="45725" marB="45725"/>
                </a:tc>
                <a:tc>
                  <a:txBody>
                    <a:bodyPr/>
                    <a:lstStyle/>
                    <a:p>
                      <a:pPr marL="0" marR="0" lvl="0" indent="0" algn="l" rtl="0">
                        <a:lnSpc>
                          <a:spcPct val="100000"/>
                        </a:lnSpc>
                        <a:spcBef>
                          <a:spcPts val="0"/>
                        </a:spcBef>
                        <a:spcAft>
                          <a:spcPts val="0"/>
                        </a:spcAft>
                        <a:buClr>
                          <a:srgbClr val="00B050"/>
                        </a:buClr>
                        <a:buSzPts val="1400"/>
                        <a:buFont typeface="Courier New"/>
                        <a:buNone/>
                      </a:pPr>
                      <a:r>
                        <a:rPr lang="en-US" sz="1400" b="0">
                          <a:solidFill>
                            <a:srgbClr val="00B050"/>
                          </a:solidFill>
                          <a:latin typeface="Courier New"/>
                          <a:ea typeface="Courier New"/>
                          <a:cs typeface="Courier New"/>
                          <a:sym typeface="Courier New"/>
                        </a:rPr>
                        <a:t>G</a:t>
                      </a:r>
                      <a:endParaRPr sz="1400" b="0">
                        <a:latin typeface="Courier New"/>
                        <a:ea typeface="Courier New"/>
                        <a:cs typeface="Courier New"/>
                        <a:sym typeface="Courier New"/>
                      </a:endParaRPr>
                    </a:p>
                  </a:txBody>
                  <a:tcPr marL="91450" marR="91450" marT="45725" marB="45725"/>
                </a:tc>
                <a:tc>
                  <a:txBody>
                    <a:bodyPr/>
                    <a:lstStyle/>
                    <a:p>
                      <a:pPr marL="0" marR="0" lvl="0" indent="0" algn="l" rtl="0">
                        <a:lnSpc>
                          <a:spcPct val="100000"/>
                        </a:lnSpc>
                        <a:spcBef>
                          <a:spcPts val="0"/>
                        </a:spcBef>
                        <a:spcAft>
                          <a:spcPts val="0"/>
                        </a:spcAft>
                        <a:buClr>
                          <a:srgbClr val="7030A0"/>
                        </a:buClr>
                        <a:buSzPts val="1400"/>
                        <a:buFont typeface="Courier New"/>
                        <a:buNone/>
                      </a:pPr>
                      <a:r>
                        <a:rPr lang="en-US" sz="1400" b="0">
                          <a:solidFill>
                            <a:srgbClr val="7030A0"/>
                          </a:solidFill>
                          <a:latin typeface="Courier New"/>
                          <a:ea typeface="Courier New"/>
                          <a:cs typeface="Courier New"/>
                          <a:sym typeface="Courier New"/>
                        </a:rPr>
                        <a:t>C</a:t>
                      </a:r>
                      <a:endParaRPr sz="1400" b="0">
                        <a:latin typeface="Courier New"/>
                        <a:ea typeface="Courier New"/>
                        <a:cs typeface="Courier New"/>
                        <a:sym typeface="Courier New"/>
                      </a:endParaRPr>
                    </a:p>
                  </a:txBody>
                  <a:tcPr marL="91450" marR="91450" marT="45725" marB="45725"/>
                </a:tc>
                <a:tc>
                  <a:txBody>
                    <a:bodyPr/>
                    <a:lstStyle/>
                    <a:p>
                      <a:pPr marL="0" marR="0" lvl="0" indent="0" algn="l" rtl="0">
                        <a:spcBef>
                          <a:spcPts val="0"/>
                        </a:spcBef>
                        <a:spcAft>
                          <a:spcPts val="0"/>
                        </a:spcAft>
                        <a:buNone/>
                      </a:pPr>
                      <a:r>
                        <a:rPr lang="en-US" sz="1400" b="0" dirty="0">
                          <a:solidFill>
                            <a:srgbClr val="7030A0"/>
                          </a:solidFill>
                          <a:latin typeface="Courier New"/>
                          <a:ea typeface="Courier New"/>
                          <a:cs typeface="Courier New"/>
                          <a:sym typeface="Courier New"/>
                        </a:rPr>
                        <a:t>C</a:t>
                      </a:r>
                      <a:endParaRPr sz="1400" b="0" dirty="0">
                        <a:latin typeface="Courier New"/>
                        <a:ea typeface="Courier New"/>
                        <a:cs typeface="Courier New"/>
                        <a:sym typeface="Courier New"/>
                      </a:endParaRPr>
                    </a:p>
                  </a:txBody>
                  <a:tcPr marL="91450" marR="91450" marT="45725" marB="45725"/>
                </a:tc>
                <a:tc>
                  <a:txBody>
                    <a:bodyPr/>
                    <a:lstStyle/>
                    <a:p>
                      <a:pPr marL="0" marR="0" lvl="0" indent="0" algn="l" rtl="0">
                        <a:lnSpc>
                          <a:spcPct val="100000"/>
                        </a:lnSpc>
                        <a:spcBef>
                          <a:spcPts val="0"/>
                        </a:spcBef>
                        <a:spcAft>
                          <a:spcPts val="0"/>
                        </a:spcAft>
                        <a:buClr>
                          <a:srgbClr val="FF0000"/>
                        </a:buClr>
                        <a:buSzPts val="1400"/>
                        <a:buFont typeface="Courier New"/>
                        <a:buNone/>
                      </a:pPr>
                      <a:r>
                        <a:rPr lang="en-US" sz="1400" b="0">
                          <a:solidFill>
                            <a:srgbClr val="FF0000"/>
                          </a:solidFill>
                          <a:latin typeface="Courier New"/>
                          <a:ea typeface="Courier New"/>
                          <a:cs typeface="Courier New"/>
                          <a:sym typeface="Courier New"/>
                        </a:rPr>
                        <a:t>A</a:t>
                      </a:r>
                      <a:endParaRPr sz="1400" b="0">
                        <a:latin typeface="Courier New"/>
                        <a:ea typeface="Courier New"/>
                        <a:cs typeface="Courier New"/>
                        <a:sym typeface="Courier New"/>
                      </a:endParaRPr>
                    </a:p>
                  </a:txBody>
                  <a:tcPr marL="91450" marR="91450" marT="45725" marB="45725"/>
                </a:tc>
                <a:tc>
                  <a:txBody>
                    <a:bodyPr/>
                    <a:lstStyle/>
                    <a:p>
                      <a:pPr marL="0" marR="0" lvl="0" indent="0" algn="l" rtl="0">
                        <a:spcBef>
                          <a:spcPts val="0"/>
                        </a:spcBef>
                        <a:spcAft>
                          <a:spcPts val="0"/>
                        </a:spcAft>
                        <a:buNone/>
                      </a:pPr>
                      <a:r>
                        <a:rPr lang="en-US" sz="1400" b="0">
                          <a:solidFill>
                            <a:srgbClr val="00B050"/>
                          </a:solidFill>
                          <a:latin typeface="Courier New"/>
                          <a:ea typeface="Courier New"/>
                          <a:cs typeface="Courier New"/>
                          <a:sym typeface="Courier New"/>
                        </a:rPr>
                        <a:t>G</a:t>
                      </a:r>
                      <a:endParaRPr sz="1400" b="0">
                        <a:latin typeface="Courier New"/>
                        <a:ea typeface="Courier New"/>
                        <a:cs typeface="Courier New"/>
                        <a:sym typeface="Courier New"/>
                      </a:endParaRPr>
                    </a:p>
                  </a:txBody>
                  <a:tcPr marL="91450" marR="91450" marT="45725" marB="45725"/>
                </a:tc>
                <a:tc>
                  <a:txBody>
                    <a:bodyPr/>
                    <a:lstStyle/>
                    <a:p>
                      <a:pPr marL="0" marR="0" lvl="0" indent="0" algn="l" rtl="0">
                        <a:spcBef>
                          <a:spcPts val="0"/>
                        </a:spcBef>
                        <a:spcAft>
                          <a:spcPts val="0"/>
                        </a:spcAft>
                        <a:buNone/>
                      </a:pPr>
                      <a:r>
                        <a:rPr lang="en-US" sz="1400" b="0">
                          <a:solidFill>
                            <a:srgbClr val="7030A0"/>
                          </a:solidFill>
                          <a:latin typeface="Courier New"/>
                          <a:ea typeface="Courier New"/>
                          <a:cs typeface="Courier New"/>
                          <a:sym typeface="Courier New"/>
                        </a:rPr>
                        <a:t>C</a:t>
                      </a:r>
                      <a:endParaRPr sz="1400" b="0">
                        <a:latin typeface="Courier New"/>
                        <a:ea typeface="Courier New"/>
                        <a:cs typeface="Courier New"/>
                        <a:sym typeface="Courier New"/>
                      </a:endParaRPr>
                    </a:p>
                  </a:txBody>
                  <a:tcPr marL="91450" marR="91450" marT="45725" marB="45725"/>
                </a:tc>
                <a:tc>
                  <a:txBody>
                    <a:bodyPr/>
                    <a:lstStyle/>
                    <a:p>
                      <a:pPr marL="0" marR="0" lvl="0" indent="0" algn="l" rtl="0">
                        <a:spcBef>
                          <a:spcPts val="0"/>
                        </a:spcBef>
                        <a:spcAft>
                          <a:spcPts val="0"/>
                        </a:spcAft>
                        <a:buNone/>
                      </a:pPr>
                      <a:r>
                        <a:rPr lang="en-US" sz="1400" b="0">
                          <a:solidFill>
                            <a:srgbClr val="FFC000"/>
                          </a:solidFill>
                          <a:latin typeface="Courier New"/>
                          <a:ea typeface="Courier New"/>
                          <a:cs typeface="Courier New"/>
                          <a:sym typeface="Courier New"/>
                        </a:rPr>
                        <a:t>T</a:t>
                      </a:r>
                      <a:endParaRPr sz="1400" b="0">
                        <a:latin typeface="Courier New"/>
                        <a:ea typeface="Courier New"/>
                        <a:cs typeface="Courier New"/>
                        <a:sym typeface="Courier New"/>
                      </a:endParaRPr>
                    </a:p>
                  </a:txBody>
                  <a:tcPr marL="91450" marR="91450" marT="45725" marB="45725"/>
                </a:tc>
                <a:tc>
                  <a:txBody>
                    <a:bodyPr/>
                    <a:lstStyle/>
                    <a:p>
                      <a:pPr marL="0" marR="0" lvl="0" indent="0" algn="l" rtl="0">
                        <a:spcBef>
                          <a:spcPts val="0"/>
                        </a:spcBef>
                        <a:spcAft>
                          <a:spcPts val="0"/>
                        </a:spcAft>
                        <a:buNone/>
                      </a:pPr>
                      <a:r>
                        <a:rPr lang="en-US" sz="1400" b="0">
                          <a:solidFill>
                            <a:srgbClr val="FF0000"/>
                          </a:solidFill>
                          <a:latin typeface="Courier New"/>
                          <a:ea typeface="Courier New"/>
                          <a:cs typeface="Courier New"/>
                          <a:sym typeface="Courier New"/>
                        </a:rPr>
                        <a:t>A</a:t>
                      </a:r>
                      <a:endParaRPr sz="1400" b="0">
                        <a:latin typeface="Courier New"/>
                        <a:ea typeface="Courier New"/>
                        <a:cs typeface="Courier New"/>
                        <a:sym typeface="Courier New"/>
                      </a:endParaRPr>
                    </a:p>
                  </a:txBody>
                  <a:tcPr marL="91450" marR="91450" marT="45725" marB="45725"/>
                </a:tc>
                <a:extLst>
                  <a:ext uri="{0D108BD9-81ED-4DB2-BD59-A6C34878D82A}">
                    <a16:rowId xmlns:a16="http://schemas.microsoft.com/office/drawing/2014/main" val="10003"/>
                  </a:ext>
                </a:extLst>
              </a:tr>
              <a:tr h="243850">
                <a:tc>
                  <a:txBody>
                    <a:bodyPr/>
                    <a:lstStyle/>
                    <a:p>
                      <a:pPr marL="0" marR="0" lvl="0" indent="0" algn="l" rtl="0">
                        <a:spcBef>
                          <a:spcPts val="0"/>
                        </a:spcBef>
                        <a:spcAft>
                          <a:spcPts val="0"/>
                        </a:spcAft>
                        <a:buNone/>
                      </a:pPr>
                      <a:r>
                        <a:rPr lang="en-US" sz="1400" b="0">
                          <a:solidFill>
                            <a:srgbClr val="00B050"/>
                          </a:solidFill>
                          <a:latin typeface="Courier New"/>
                          <a:ea typeface="Courier New"/>
                          <a:cs typeface="Courier New"/>
                          <a:sym typeface="Courier New"/>
                        </a:rPr>
                        <a:t>G</a:t>
                      </a:r>
                      <a:endParaRPr sz="1400" b="0">
                        <a:latin typeface="Courier New"/>
                        <a:ea typeface="Courier New"/>
                        <a:cs typeface="Courier New"/>
                        <a:sym typeface="Courier New"/>
                      </a:endParaRPr>
                    </a:p>
                  </a:txBody>
                  <a:tcPr marL="91450" marR="91450" marT="45725" marB="45725"/>
                </a:tc>
                <a:tc>
                  <a:txBody>
                    <a:bodyPr/>
                    <a:lstStyle/>
                    <a:p>
                      <a:pPr marL="0" marR="0" lvl="0" indent="0" algn="l" rtl="0">
                        <a:lnSpc>
                          <a:spcPct val="100000"/>
                        </a:lnSpc>
                        <a:spcBef>
                          <a:spcPts val="0"/>
                        </a:spcBef>
                        <a:spcAft>
                          <a:spcPts val="0"/>
                        </a:spcAft>
                        <a:buClr>
                          <a:srgbClr val="00B050"/>
                        </a:buClr>
                        <a:buSzPts val="1400"/>
                        <a:buFont typeface="Courier New"/>
                        <a:buNone/>
                      </a:pPr>
                      <a:r>
                        <a:rPr lang="en-US" sz="1400" b="0">
                          <a:solidFill>
                            <a:srgbClr val="00B050"/>
                          </a:solidFill>
                          <a:latin typeface="Courier New"/>
                          <a:ea typeface="Courier New"/>
                          <a:cs typeface="Courier New"/>
                          <a:sym typeface="Courier New"/>
                        </a:rPr>
                        <a:t>G</a:t>
                      </a:r>
                      <a:endParaRPr sz="1400" b="0">
                        <a:latin typeface="Courier New"/>
                        <a:ea typeface="Courier New"/>
                        <a:cs typeface="Courier New"/>
                        <a:sym typeface="Courier New"/>
                      </a:endParaRPr>
                    </a:p>
                  </a:txBody>
                  <a:tcPr marL="91450" marR="91450" marT="45725" marB="45725"/>
                </a:tc>
                <a:tc>
                  <a:txBody>
                    <a:bodyPr/>
                    <a:lstStyle/>
                    <a:p>
                      <a:pPr marL="0" marR="0" lvl="0" indent="0" algn="l" rtl="0">
                        <a:lnSpc>
                          <a:spcPct val="100000"/>
                        </a:lnSpc>
                        <a:spcBef>
                          <a:spcPts val="0"/>
                        </a:spcBef>
                        <a:spcAft>
                          <a:spcPts val="0"/>
                        </a:spcAft>
                        <a:buClr>
                          <a:srgbClr val="00B050"/>
                        </a:buClr>
                        <a:buSzPts val="1400"/>
                        <a:buFont typeface="Courier New"/>
                        <a:buNone/>
                      </a:pPr>
                      <a:r>
                        <a:rPr lang="en-US" sz="1400" b="0">
                          <a:solidFill>
                            <a:srgbClr val="00B050"/>
                          </a:solidFill>
                          <a:latin typeface="Courier New"/>
                          <a:ea typeface="Courier New"/>
                          <a:cs typeface="Courier New"/>
                          <a:sym typeface="Courier New"/>
                        </a:rPr>
                        <a:t>G</a:t>
                      </a:r>
                      <a:endParaRPr sz="1400" b="0">
                        <a:latin typeface="Courier New"/>
                        <a:ea typeface="Courier New"/>
                        <a:cs typeface="Courier New"/>
                        <a:sym typeface="Courier New"/>
                      </a:endParaRPr>
                    </a:p>
                  </a:txBody>
                  <a:tcPr marL="91450" marR="91450" marT="45725" marB="45725"/>
                </a:tc>
                <a:tc>
                  <a:txBody>
                    <a:bodyPr/>
                    <a:lstStyle/>
                    <a:p>
                      <a:pPr marL="0" marR="0" lvl="0" indent="0" algn="l" rtl="0">
                        <a:lnSpc>
                          <a:spcPct val="100000"/>
                        </a:lnSpc>
                        <a:spcBef>
                          <a:spcPts val="0"/>
                        </a:spcBef>
                        <a:spcAft>
                          <a:spcPts val="0"/>
                        </a:spcAft>
                        <a:buClr>
                          <a:srgbClr val="7030A0"/>
                        </a:buClr>
                        <a:buSzPts val="1400"/>
                        <a:buFont typeface="Courier New"/>
                        <a:buNone/>
                      </a:pPr>
                      <a:r>
                        <a:rPr lang="en-US" sz="1400" b="0">
                          <a:solidFill>
                            <a:srgbClr val="7030A0"/>
                          </a:solidFill>
                          <a:latin typeface="Courier New"/>
                          <a:ea typeface="Courier New"/>
                          <a:cs typeface="Courier New"/>
                          <a:sym typeface="Courier New"/>
                        </a:rPr>
                        <a:t>C</a:t>
                      </a:r>
                      <a:endParaRPr sz="1400" b="0">
                        <a:latin typeface="Courier New"/>
                        <a:ea typeface="Courier New"/>
                        <a:cs typeface="Courier New"/>
                        <a:sym typeface="Courier New"/>
                      </a:endParaRPr>
                    </a:p>
                  </a:txBody>
                  <a:tcPr marL="91450" marR="91450" marT="45725" marB="45725"/>
                </a:tc>
                <a:tc>
                  <a:txBody>
                    <a:bodyPr/>
                    <a:lstStyle/>
                    <a:p>
                      <a:pPr marL="0" marR="0" lvl="0" indent="0" algn="l" rtl="0">
                        <a:spcBef>
                          <a:spcPts val="0"/>
                        </a:spcBef>
                        <a:spcAft>
                          <a:spcPts val="0"/>
                        </a:spcAft>
                        <a:buNone/>
                      </a:pPr>
                      <a:r>
                        <a:rPr lang="en-US" sz="1400" b="0">
                          <a:solidFill>
                            <a:srgbClr val="7030A0"/>
                          </a:solidFill>
                          <a:latin typeface="Courier New"/>
                          <a:ea typeface="Courier New"/>
                          <a:cs typeface="Courier New"/>
                          <a:sym typeface="Courier New"/>
                        </a:rPr>
                        <a:t>C</a:t>
                      </a:r>
                      <a:endParaRPr sz="1400" b="0">
                        <a:latin typeface="Courier New"/>
                        <a:ea typeface="Courier New"/>
                        <a:cs typeface="Courier New"/>
                        <a:sym typeface="Courier New"/>
                      </a:endParaRPr>
                    </a:p>
                  </a:txBody>
                  <a:tcPr marL="91450" marR="91450" marT="45725" marB="45725"/>
                </a:tc>
                <a:tc>
                  <a:txBody>
                    <a:bodyPr/>
                    <a:lstStyle/>
                    <a:p>
                      <a:pPr marL="0" marR="0" lvl="0" indent="0" algn="l" rtl="0">
                        <a:lnSpc>
                          <a:spcPct val="100000"/>
                        </a:lnSpc>
                        <a:spcBef>
                          <a:spcPts val="0"/>
                        </a:spcBef>
                        <a:spcAft>
                          <a:spcPts val="0"/>
                        </a:spcAft>
                        <a:buClr>
                          <a:srgbClr val="FF0000"/>
                        </a:buClr>
                        <a:buSzPts val="1400"/>
                        <a:buFont typeface="Courier New"/>
                        <a:buNone/>
                      </a:pPr>
                      <a:r>
                        <a:rPr lang="en-US" sz="1400" b="0">
                          <a:solidFill>
                            <a:srgbClr val="FF0000"/>
                          </a:solidFill>
                          <a:latin typeface="Courier New"/>
                          <a:ea typeface="Courier New"/>
                          <a:cs typeface="Courier New"/>
                          <a:sym typeface="Courier New"/>
                        </a:rPr>
                        <a:t>A</a:t>
                      </a:r>
                      <a:endParaRPr sz="1400" b="0">
                        <a:latin typeface="Courier New"/>
                        <a:ea typeface="Courier New"/>
                        <a:cs typeface="Courier New"/>
                        <a:sym typeface="Courier New"/>
                      </a:endParaRPr>
                    </a:p>
                  </a:txBody>
                  <a:tcPr marL="91450" marR="91450" marT="45725" marB="45725"/>
                </a:tc>
                <a:tc>
                  <a:txBody>
                    <a:bodyPr/>
                    <a:lstStyle/>
                    <a:p>
                      <a:pPr marL="0" marR="0" lvl="0" indent="0" algn="l" rtl="0">
                        <a:spcBef>
                          <a:spcPts val="0"/>
                        </a:spcBef>
                        <a:spcAft>
                          <a:spcPts val="0"/>
                        </a:spcAft>
                        <a:buNone/>
                      </a:pPr>
                      <a:r>
                        <a:rPr lang="en-US" sz="1400" b="0">
                          <a:solidFill>
                            <a:srgbClr val="00B050"/>
                          </a:solidFill>
                          <a:latin typeface="Courier New"/>
                          <a:ea typeface="Courier New"/>
                          <a:cs typeface="Courier New"/>
                          <a:sym typeface="Courier New"/>
                        </a:rPr>
                        <a:t>G</a:t>
                      </a:r>
                      <a:endParaRPr sz="1400" b="0">
                        <a:latin typeface="Courier New"/>
                        <a:ea typeface="Courier New"/>
                        <a:cs typeface="Courier New"/>
                        <a:sym typeface="Courier New"/>
                      </a:endParaRPr>
                    </a:p>
                  </a:txBody>
                  <a:tcPr marL="91450" marR="91450" marT="45725" marB="45725"/>
                </a:tc>
                <a:tc>
                  <a:txBody>
                    <a:bodyPr/>
                    <a:lstStyle/>
                    <a:p>
                      <a:pPr marL="0" marR="0" lvl="0" indent="0" algn="l" rtl="0">
                        <a:spcBef>
                          <a:spcPts val="0"/>
                        </a:spcBef>
                        <a:spcAft>
                          <a:spcPts val="0"/>
                        </a:spcAft>
                        <a:buNone/>
                      </a:pPr>
                      <a:r>
                        <a:rPr lang="en-US" sz="1400" b="0">
                          <a:solidFill>
                            <a:srgbClr val="7030A0"/>
                          </a:solidFill>
                          <a:latin typeface="Courier New"/>
                          <a:ea typeface="Courier New"/>
                          <a:cs typeface="Courier New"/>
                          <a:sym typeface="Courier New"/>
                        </a:rPr>
                        <a:t>C</a:t>
                      </a:r>
                      <a:endParaRPr sz="1400" b="0">
                        <a:latin typeface="Courier New"/>
                        <a:ea typeface="Courier New"/>
                        <a:cs typeface="Courier New"/>
                        <a:sym typeface="Courier New"/>
                      </a:endParaRPr>
                    </a:p>
                  </a:txBody>
                  <a:tcPr marL="91450" marR="91450" marT="45725" marB="45725"/>
                </a:tc>
                <a:tc>
                  <a:txBody>
                    <a:bodyPr/>
                    <a:lstStyle/>
                    <a:p>
                      <a:pPr marL="0" marR="0" lvl="0" indent="0" algn="l" rtl="0">
                        <a:spcBef>
                          <a:spcPts val="0"/>
                        </a:spcBef>
                        <a:spcAft>
                          <a:spcPts val="0"/>
                        </a:spcAft>
                        <a:buNone/>
                      </a:pPr>
                      <a:r>
                        <a:rPr lang="en-US" sz="1400" b="0">
                          <a:solidFill>
                            <a:srgbClr val="FFC000"/>
                          </a:solidFill>
                          <a:latin typeface="Courier New"/>
                          <a:ea typeface="Courier New"/>
                          <a:cs typeface="Courier New"/>
                          <a:sym typeface="Courier New"/>
                        </a:rPr>
                        <a:t>T</a:t>
                      </a:r>
                      <a:endParaRPr sz="1400" b="0">
                        <a:latin typeface="Courier New"/>
                        <a:ea typeface="Courier New"/>
                        <a:cs typeface="Courier New"/>
                        <a:sym typeface="Courier New"/>
                      </a:endParaRPr>
                    </a:p>
                  </a:txBody>
                  <a:tcPr marL="91450" marR="91450" marT="45725" marB="45725"/>
                </a:tc>
                <a:tc>
                  <a:txBody>
                    <a:bodyPr/>
                    <a:lstStyle/>
                    <a:p>
                      <a:pPr marL="0" marR="0" lvl="0" indent="0" algn="l" rtl="0">
                        <a:spcBef>
                          <a:spcPts val="0"/>
                        </a:spcBef>
                        <a:spcAft>
                          <a:spcPts val="0"/>
                        </a:spcAft>
                        <a:buNone/>
                      </a:pPr>
                      <a:r>
                        <a:rPr lang="en-US" sz="1400" b="0">
                          <a:solidFill>
                            <a:srgbClr val="FF0000"/>
                          </a:solidFill>
                          <a:latin typeface="Courier New"/>
                          <a:ea typeface="Courier New"/>
                          <a:cs typeface="Courier New"/>
                          <a:sym typeface="Courier New"/>
                        </a:rPr>
                        <a:t>A</a:t>
                      </a:r>
                      <a:endParaRPr sz="1400" b="0">
                        <a:latin typeface="Courier New"/>
                        <a:ea typeface="Courier New"/>
                        <a:cs typeface="Courier New"/>
                        <a:sym typeface="Courier New"/>
                      </a:endParaRPr>
                    </a:p>
                  </a:txBody>
                  <a:tcPr marL="91450" marR="91450" marT="45725" marB="45725"/>
                </a:tc>
                <a:extLst>
                  <a:ext uri="{0D108BD9-81ED-4DB2-BD59-A6C34878D82A}">
                    <a16:rowId xmlns:a16="http://schemas.microsoft.com/office/drawing/2014/main" val="10004"/>
                  </a:ext>
                </a:extLst>
              </a:tr>
              <a:tr h="243850">
                <a:tc>
                  <a:txBody>
                    <a:bodyPr/>
                    <a:lstStyle/>
                    <a:p>
                      <a:pPr marL="0" marR="0" lvl="0" indent="0" algn="l" rtl="0">
                        <a:lnSpc>
                          <a:spcPct val="100000"/>
                        </a:lnSpc>
                        <a:spcBef>
                          <a:spcPts val="0"/>
                        </a:spcBef>
                        <a:spcAft>
                          <a:spcPts val="0"/>
                        </a:spcAft>
                        <a:buClr>
                          <a:srgbClr val="FF0000"/>
                        </a:buClr>
                        <a:buSzPts val="1400"/>
                        <a:buFont typeface="Courier New"/>
                        <a:buNone/>
                      </a:pPr>
                      <a:r>
                        <a:rPr lang="en-US" sz="1400" b="0">
                          <a:solidFill>
                            <a:srgbClr val="FF0000"/>
                          </a:solidFill>
                          <a:latin typeface="Courier New"/>
                          <a:ea typeface="Courier New"/>
                          <a:cs typeface="Courier New"/>
                          <a:sym typeface="Courier New"/>
                        </a:rPr>
                        <a:t>A</a:t>
                      </a:r>
                      <a:endParaRPr sz="1400" b="0">
                        <a:latin typeface="Courier New"/>
                        <a:ea typeface="Courier New"/>
                        <a:cs typeface="Courier New"/>
                        <a:sym typeface="Courier New"/>
                      </a:endParaRPr>
                    </a:p>
                  </a:txBody>
                  <a:tcPr marL="91450" marR="91450" marT="45725" marB="45725"/>
                </a:tc>
                <a:tc>
                  <a:txBody>
                    <a:bodyPr/>
                    <a:lstStyle/>
                    <a:p>
                      <a:pPr marL="0" marR="0" lvl="0" indent="0" algn="l" rtl="0">
                        <a:spcBef>
                          <a:spcPts val="0"/>
                        </a:spcBef>
                        <a:spcAft>
                          <a:spcPts val="0"/>
                        </a:spcAft>
                        <a:buNone/>
                      </a:pPr>
                      <a:r>
                        <a:rPr lang="en-US" sz="1400" b="0">
                          <a:solidFill>
                            <a:srgbClr val="FFC000"/>
                          </a:solidFill>
                          <a:latin typeface="Courier New"/>
                          <a:ea typeface="Courier New"/>
                          <a:cs typeface="Courier New"/>
                          <a:sym typeface="Courier New"/>
                        </a:rPr>
                        <a:t>T</a:t>
                      </a:r>
                      <a:endParaRPr sz="1400" b="0">
                        <a:latin typeface="Courier New"/>
                        <a:ea typeface="Courier New"/>
                        <a:cs typeface="Courier New"/>
                        <a:sym typeface="Courier New"/>
                      </a:endParaRPr>
                    </a:p>
                  </a:txBody>
                  <a:tcPr marL="91450" marR="91450" marT="45725" marB="45725"/>
                </a:tc>
                <a:tc>
                  <a:txBody>
                    <a:bodyPr/>
                    <a:lstStyle/>
                    <a:p>
                      <a:pPr marL="0" marR="0" lvl="0" indent="0" algn="l" rtl="0">
                        <a:lnSpc>
                          <a:spcPct val="100000"/>
                        </a:lnSpc>
                        <a:spcBef>
                          <a:spcPts val="0"/>
                        </a:spcBef>
                        <a:spcAft>
                          <a:spcPts val="0"/>
                        </a:spcAft>
                        <a:buClr>
                          <a:srgbClr val="00B050"/>
                        </a:buClr>
                        <a:buSzPts val="1400"/>
                        <a:buFont typeface="Courier New"/>
                        <a:buNone/>
                      </a:pPr>
                      <a:r>
                        <a:rPr lang="en-US" sz="1400" b="0">
                          <a:solidFill>
                            <a:srgbClr val="00B050"/>
                          </a:solidFill>
                          <a:latin typeface="Courier New"/>
                          <a:ea typeface="Courier New"/>
                          <a:cs typeface="Courier New"/>
                          <a:sym typeface="Courier New"/>
                        </a:rPr>
                        <a:t>G</a:t>
                      </a:r>
                      <a:endParaRPr sz="1400" b="0">
                        <a:latin typeface="Courier New"/>
                        <a:ea typeface="Courier New"/>
                        <a:cs typeface="Courier New"/>
                        <a:sym typeface="Courier New"/>
                      </a:endParaRPr>
                    </a:p>
                  </a:txBody>
                  <a:tcPr marL="91450" marR="91450" marT="45725" marB="45725"/>
                </a:tc>
                <a:tc>
                  <a:txBody>
                    <a:bodyPr/>
                    <a:lstStyle/>
                    <a:p>
                      <a:pPr marL="0" marR="0" lvl="0" indent="0" algn="l" rtl="0">
                        <a:lnSpc>
                          <a:spcPct val="100000"/>
                        </a:lnSpc>
                        <a:spcBef>
                          <a:spcPts val="0"/>
                        </a:spcBef>
                        <a:spcAft>
                          <a:spcPts val="0"/>
                        </a:spcAft>
                        <a:buClr>
                          <a:srgbClr val="7030A0"/>
                        </a:buClr>
                        <a:buSzPts val="1400"/>
                        <a:buFont typeface="Courier New"/>
                        <a:buNone/>
                      </a:pPr>
                      <a:r>
                        <a:rPr lang="en-US" sz="1400" b="0">
                          <a:solidFill>
                            <a:srgbClr val="7030A0"/>
                          </a:solidFill>
                          <a:latin typeface="Courier New"/>
                          <a:ea typeface="Courier New"/>
                          <a:cs typeface="Courier New"/>
                          <a:sym typeface="Courier New"/>
                        </a:rPr>
                        <a:t>C</a:t>
                      </a:r>
                      <a:endParaRPr sz="1400" b="0">
                        <a:latin typeface="Courier New"/>
                        <a:ea typeface="Courier New"/>
                        <a:cs typeface="Courier New"/>
                        <a:sym typeface="Courier New"/>
                      </a:endParaRPr>
                    </a:p>
                  </a:txBody>
                  <a:tcPr marL="91450" marR="91450" marT="45725" marB="45725"/>
                </a:tc>
                <a:tc>
                  <a:txBody>
                    <a:bodyPr/>
                    <a:lstStyle/>
                    <a:p>
                      <a:pPr marL="0" marR="0" lvl="0" indent="0" algn="l" rtl="0">
                        <a:spcBef>
                          <a:spcPts val="0"/>
                        </a:spcBef>
                        <a:spcAft>
                          <a:spcPts val="0"/>
                        </a:spcAft>
                        <a:buNone/>
                      </a:pPr>
                      <a:r>
                        <a:rPr lang="en-US" sz="1400" b="0">
                          <a:solidFill>
                            <a:srgbClr val="7030A0"/>
                          </a:solidFill>
                          <a:latin typeface="Courier New"/>
                          <a:ea typeface="Courier New"/>
                          <a:cs typeface="Courier New"/>
                          <a:sym typeface="Courier New"/>
                        </a:rPr>
                        <a:t>C</a:t>
                      </a:r>
                      <a:endParaRPr sz="1400" b="0">
                        <a:latin typeface="Courier New"/>
                        <a:ea typeface="Courier New"/>
                        <a:cs typeface="Courier New"/>
                        <a:sym typeface="Courier New"/>
                      </a:endParaRPr>
                    </a:p>
                  </a:txBody>
                  <a:tcPr marL="91450" marR="91450" marT="45725" marB="45725"/>
                </a:tc>
                <a:tc>
                  <a:txBody>
                    <a:bodyPr/>
                    <a:lstStyle/>
                    <a:p>
                      <a:pPr marL="0" marR="0" lvl="0" indent="0" algn="l" rtl="0">
                        <a:lnSpc>
                          <a:spcPct val="100000"/>
                        </a:lnSpc>
                        <a:spcBef>
                          <a:spcPts val="0"/>
                        </a:spcBef>
                        <a:spcAft>
                          <a:spcPts val="0"/>
                        </a:spcAft>
                        <a:buClr>
                          <a:srgbClr val="FF0000"/>
                        </a:buClr>
                        <a:buSzPts val="1400"/>
                        <a:buFont typeface="Courier New"/>
                        <a:buNone/>
                      </a:pPr>
                      <a:r>
                        <a:rPr lang="en-US" sz="1400" b="0">
                          <a:solidFill>
                            <a:srgbClr val="FF0000"/>
                          </a:solidFill>
                          <a:latin typeface="Courier New"/>
                          <a:ea typeface="Courier New"/>
                          <a:cs typeface="Courier New"/>
                          <a:sym typeface="Courier New"/>
                        </a:rPr>
                        <a:t>A</a:t>
                      </a:r>
                      <a:endParaRPr sz="1400" b="0">
                        <a:latin typeface="Courier New"/>
                        <a:ea typeface="Courier New"/>
                        <a:cs typeface="Courier New"/>
                        <a:sym typeface="Courier New"/>
                      </a:endParaRPr>
                    </a:p>
                  </a:txBody>
                  <a:tcPr marL="91450" marR="91450" marT="45725" marB="45725"/>
                </a:tc>
                <a:tc>
                  <a:txBody>
                    <a:bodyPr/>
                    <a:lstStyle/>
                    <a:p>
                      <a:pPr marL="0" marR="0" lvl="0" indent="0" algn="l" rtl="0">
                        <a:spcBef>
                          <a:spcPts val="0"/>
                        </a:spcBef>
                        <a:spcAft>
                          <a:spcPts val="0"/>
                        </a:spcAft>
                        <a:buNone/>
                      </a:pPr>
                      <a:r>
                        <a:rPr lang="en-US" sz="1400" b="0">
                          <a:solidFill>
                            <a:srgbClr val="00B050"/>
                          </a:solidFill>
                          <a:latin typeface="Courier New"/>
                          <a:ea typeface="Courier New"/>
                          <a:cs typeface="Courier New"/>
                          <a:sym typeface="Courier New"/>
                        </a:rPr>
                        <a:t>G</a:t>
                      </a:r>
                      <a:endParaRPr sz="1400" b="0">
                        <a:latin typeface="Courier New"/>
                        <a:ea typeface="Courier New"/>
                        <a:cs typeface="Courier New"/>
                        <a:sym typeface="Courier New"/>
                      </a:endParaRPr>
                    </a:p>
                  </a:txBody>
                  <a:tcPr marL="91450" marR="91450" marT="45725" marB="45725"/>
                </a:tc>
                <a:tc>
                  <a:txBody>
                    <a:bodyPr/>
                    <a:lstStyle/>
                    <a:p>
                      <a:pPr marL="0" marR="0" lvl="0" indent="0" algn="l" rtl="0">
                        <a:spcBef>
                          <a:spcPts val="0"/>
                        </a:spcBef>
                        <a:spcAft>
                          <a:spcPts val="0"/>
                        </a:spcAft>
                        <a:buNone/>
                      </a:pPr>
                      <a:r>
                        <a:rPr lang="en-US" sz="1400" b="0">
                          <a:solidFill>
                            <a:srgbClr val="7030A0"/>
                          </a:solidFill>
                          <a:latin typeface="Courier New"/>
                          <a:ea typeface="Courier New"/>
                          <a:cs typeface="Courier New"/>
                          <a:sym typeface="Courier New"/>
                        </a:rPr>
                        <a:t>C</a:t>
                      </a:r>
                      <a:endParaRPr sz="1400" b="0">
                        <a:latin typeface="Courier New"/>
                        <a:ea typeface="Courier New"/>
                        <a:cs typeface="Courier New"/>
                        <a:sym typeface="Courier New"/>
                      </a:endParaRPr>
                    </a:p>
                  </a:txBody>
                  <a:tcPr marL="91450" marR="91450" marT="45725" marB="45725"/>
                </a:tc>
                <a:tc>
                  <a:txBody>
                    <a:bodyPr/>
                    <a:lstStyle/>
                    <a:p>
                      <a:pPr marL="0" marR="0" lvl="0" indent="0" algn="l" rtl="0">
                        <a:spcBef>
                          <a:spcPts val="0"/>
                        </a:spcBef>
                        <a:spcAft>
                          <a:spcPts val="0"/>
                        </a:spcAft>
                        <a:buNone/>
                      </a:pPr>
                      <a:r>
                        <a:rPr lang="en-US" sz="1400" b="0">
                          <a:solidFill>
                            <a:srgbClr val="FFC000"/>
                          </a:solidFill>
                          <a:latin typeface="Courier New"/>
                          <a:ea typeface="Courier New"/>
                          <a:cs typeface="Courier New"/>
                          <a:sym typeface="Courier New"/>
                        </a:rPr>
                        <a:t>T</a:t>
                      </a:r>
                      <a:endParaRPr sz="1400" b="0">
                        <a:latin typeface="Courier New"/>
                        <a:ea typeface="Courier New"/>
                        <a:cs typeface="Courier New"/>
                        <a:sym typeface="Courier New"/>
                      </a:endParaRPr>
                    </a:p>
                  </a:txBody>
                  <a:tcPr marL="91450" marR="91450" marT="45725" marB="45725"/>
                </a:tc>
                <a:tc>
                  <a:txBody>
                    <a:bodyPr/>
                    <a:lstStyle/>
                    <a:p>
                      <a:pPr marL="0" marR="0" lvl="0" indent="0" algn="l" rtl="0">
                        <a:spcBef>
                          <a:spcPts val="0"/>
                        </a:spcBef>
                        <a:spcAft>
                          <a:spcPts val="0"/>
                        </a:spcAft>
                        <a:buNone/>
                      </a:pPr>
                      <a:r>
                        <a:rPr lang="en-US" sz="1400" b="0" dirty="0">
                          <a:solidFill>
                            <a:srgbClr val="FF0000"/>
                          </a:solidFill>
                          <a:latin typeface="Courier New"/>
                          <a:ea typeface="Courier New"/>
                          <a:cs typeface="Courier New"/>
                          <a:sym typeface="Courier New"/>
                        </a:rPr>
                        <a:t>A</a:t>
                      </a:r>
                      <a:endParaRPr sz="1400" b="0" dirty="0">
                        <a:latin typeface="Courier New"/>
                        <a:ea typeface="Courier New"/>
                        <a:cs typeface="Courier New"/>
                        <a:sym typeface="Courier New"/>
                      </a:endParaRPr>
                    </a:p>
                  </a:txBody>
                  <a:tcPr marL="91450" marR="91450" marT="45725" marB="45725"/>
                </a:tc>
                <a:extLst>
                  <a:ext uri="{0D108BD9-81ED-4DB2-BD59-A6C34878D82A}">
                    <a16:rowId xmlns:a16="http://schemas.microsoft.com/office/drawing/2014/main" val="10005"/>
                  </a:ext>
                </a:extLst>
              </a:tr>
            </a:tbl>
          </a:graphicData>
        </a:graphic>
      </p:graphicFrame>
      <p:graphicFrame>
        <p:nvGraphicFramePr>
          <p:cNvPr id="402" name="Google Shape;402;gf3c8e895ce_0_218"/>
          <p:cNvGraphicFramePr/>
          <p:nvPr/>
        </p:nvGraphicFramePr>
        <p:xfrm>
          <a:off x="4622193" y="2689147"/>
          <a:ext cx="1583050" cy="1828860"/>
        </p:xfrm>
        <a:graphic>
          <a:graphicData uri="http://schemas.openxmlformats.org/drawingml/2006/table">
            <a:tbl>
              <a:tblPr firstRow="1" bandRow="1">
                <a:noFill/>
                <a:tableStyleId>{97B37B28-4002-4177-B1ED-E60D81943DD6}</a:tableStyleId>
              </a:tblPr>
              <a:tblGrid>
                <a:gridCol w="226150">
                  <a:extLst>
                    <a:ext uri="{9D8B030D-6E8A-4147-A177-3AD203B41FA5}">
                      <a16:colId xmlns:a16="http://schemas.microsoft.com/office/drawing/2014/main" val="20000"/>
                    </a:ext>
                  </a:extLst>
                </a:gridCol>
                <a:gridCol w="226150">
                  <a:extLst>
                    <a:ext uri="{9D8B030D-6E8A-4147-A177-3AD203B41FA5}">
                      <a16:colId xmlns:a16="http://schemas.microsoft.com/office/drawing/2014/main" val="20001"/>
                    </a:ext>
                  </a:extLst>
                </a:gridCol>
                <a:gridCol w="226150">
                  <a:extLst>
                    <a:ext uri="{9D8B030D-6E8A-4147-A177-3AD203B41FA5}">
                      <a16:colId xmlns:a16="http://schemas.microsoft.com/office/drawing/2014/main" val="20002"/>
                    </a:ext>
                  </a:extLst>
                </a:gridCol>
                <a:gridCol w="226150">
                  <a:extLst>
                    <a:ext uri="{9D8B030D-6E8A-4147-A177-3AD203B41FA5}">
                      <a16:colId xmlns:a16="http://schemas.microsoft.com/office/drawing/2014/main" val="20003"/>
                    </a:ext>
                  </a:extLst>
                </a:gridCol>
                <a:gridCol w="226150">
                  <a:extLst>
                    <a:ext uri="{9D8B030D-6E8A-4147-A177-3AD203B41FA5}">
                      <a16:colId xmlns:a16="http://schemas.microsoft.com/office/drawing/2014/main" val="20004"/>
                    </a:ext>
                  </a:extLst>
                </a:gridCol>
                <a:gridCol w="226150">
                  <a:extLst>
                    <a:ext uri="{9D8B030D-6E8A-4147-A177-3AD203B41FA5}">
                      <a16:colId xmlns:a16="http://schemas.microsoft.com/office/drawing/2014/main" val="20005"/>
                    </a:ext>
                  </a:extLst>
                </a:gridCol>
                <a:gridCol w="226150">
                  <a:extLst>
                    <a:ext uri="{9D8B030D-6E8A-4147-A177-3AD203B41FA5}">
                      <a16:colId xmlns:a16="http://schemas.microsoft.com/office/drawing/2014/main" val="20006"/>
                    </a:ext>
                  </a:extLst>
                </a:gridCol>
              </a:tblGrid>
              <a:tr h="259075">
                <a:tc>
                  <a:txBody>
                    <a:bodyPr/>
                    <a:lstStyle/>
                    <a:p>
                      <a:pPr marL="0" marR="0" lvl="0" indent="0" algn="l" rtl="0">
                        <a:spcBef>
                          <a:spcPts val="0"/>
                        </a:spcBef>
                        <a:spcAft>
                          <a:spcPts val="0"/>
                        </a:spcAft>
                        <a:buNone/>
                      </a:pPr>
                      <a:r>
                        <a:rPr lang="en-US" sz="1400" b="0">
                          <a:solidFill>
                            <a:srgbClr val="00B050"/>
                          </a:solidFill>
                          <a:latin typeface="Courier New"/>
                          <a:ea typeface="Courier New"/>
                          <a:cs typeface="Courier New"/>
                          <a:sym typeface="Courier New"/>
                        </a:rPr>
                        <a:t>G</a:t>
                      </a:r>
                      <a:endParaRPr sz="1400" b="0">
                        <a:latin typeface="Courier New"/>
                        <a:ea typeface="Courier New"/>
                        <a:cs typeface="Courier New"/>
                        <a:sym typeface="Courier New"/>
                      </a:endParaRPr>
                    </a:p>
                  </a:txBody>
                  <a:tcPr marL="91450" marR="91450" marT="45725" marB="45725"/>
                </a:tc>
                <a:tc>
                  <a:txBody>
                    <a:bodyPr/>
                    <a:lstStyle/>
                    <a:p>
                      <a:pPr marL="0" marR="0" lvl="0" indent="0" algn="l" rtl="0">
                        <a:spcBef>
                          <a:spcPts val="0"/>
                        </a:spcBef>
                        <a:spcAft>
                          <a:spcPts val="0"/>
                        </a:spcAft>
                        <a:buNone/>
                      </a:pPr>
                      <a:r>
                        <a:rPr lang="en-US" sz="1400" b="0">
                          <a:solidFill>
                            <a:srgbClr val="7030A0"/>
                          </a:solidFill>
                          <a:latin typeface="Courier New"/>
                          <a:ea typeface="Courier New"/>
                          <a:cs typeface="Courier New"/>
                          <a:sym typeface="Courier New"/>
                        </a:rPr>
                        <a:t>C</a:t>
                      </a:r>
                      <a:endParaRPr sz="1400" b="0">
                        <a:latin typeface="Courier New"/>
                        <a:ea typeface="Courier New"/>
                        <a:cs typeface="Courier New"/>
                        <a:sym typeface="Courier New"/>
                      </a:endParaRPr>
                    </a:p>
                  </a:txBody>
                  <a:tcPr marL="91450" marR="91450" marT="45725" marB="45725"/>
                </a:tc>
                <a:tc>
                  <a:txBody>
                    <a:bodyPr/>
                    <a:lstStyle/>
                    <a:p>
                      <a:pPr marL="0" marR="0" lvl="0" indent="0" algn="l" rtl="0">
                        <a:spcBef>
                          <a:spcPts val="0"/>
                        </a:spcBef>
                        <a:spcAft>
                          <a:spcPts val="0"/>
                        </a:spcAft>
                        <a:buNone/>
                      </a:pPr>
                      <a:r>
                        <a:rPr lang="en-US" sz="1400" b="0">
                          <a:solidFill>
                            <a:srgbClr val="7030A0"/>
                          </a:solidFill>
                          <a:latin typeface="Courier New"/>
                          <a:ea typeface="Courier New"/>
                          <a:cs typeface="Courier New"/>
                          <a:sym typeface="Courier New"/>
                        </a:rPr>
                        <a:t>C</a:t>
                      </a:r>
                      <a:endParaRPr sz="1400" b="0">
                        <a:latin typeface="Courier New"/>
                        <a:ea typeface="Courier New"/>
                        <a:cs typeface="Courier New"/>
                        <a:sym typeface="Courier New"/>
                      </a:endParaRPr>
                    </a:p>
                  </a:txBody>
                  <a:tcPr marL="91450" marR="91450" marT="45725" marB="45725"/>
                </a:tc>
                <a:tc>
                  <a:txBody>
                    <a:bodyPr/>
                    <a:lstStyle/>
                    <a:p>
                      <a:pPr marL="0" marR="0" lvl="0" indent="0" algn="l" rtl="0">
                        <a:spcBef>
                          <a:spcPts val="0"/>
                        </a:spcBef>
                        <a:spcAft>
                          <a:spcPts val="0"/>
                        </a:spcAft>
                        <a:buNone/>
                      </a:pPr>
                      <a:r>
                        <a:rPr lang="en-US" sz="1400" b="0">
                          <a:solidFill>
                            <a:srgbClr val="00B050"/>
                          </a:solidFill>
                          <a:latin typeface="Courier New"/>
                          <a:ea typeface="Courier New"/>
                          <a:cs typeface="Courier New"/>
                          <a:sym typeface="Courier New"/>
                        </a:rPr>
                        <a:t>G</a:t>
                      </a:r>
                      <a:endParaRPr sz="1400" b="0">
                        <a:latin typeface="Courier New"/>
                        <a:ea typeface="Courier New"/>
                        <a:cs typeface="Courier New"/>
                        <a:sym typeface="Courier New"/>
                      </a:endParaRPr>
                    </a:p>
                  </a:txBody>
                  <a:tcPr marL="91450" marR="91450" marT="45725" marB="45725"/>
                </a:tc>
                <a:tc>
                  <a:txBody>
                    <a:bodyPr/>
                    <a:lstStyle/>
                    <a:p>
                      <a:pPr marL="0" marR="0" lvl="0" indent="0" algn="l" rtl="0">
                        <a:spcBef>
                          <a:spcPts val="0"/>
                        </a:spcBef>
                        <a:spcAft>
                          <a:spcPts val="0"/>
                        </a:spcAft>
                        <a:buNone/>
                      </a:pPr>
                      <a:r>
                        <a:rPr lang="en-US" sz="1400" b="0">
                          <a:solidFill>
                            <a:srgbClr val="00B050"/>
                          </a:solidFill>
                          <a:latin typeface="Courier New"/>
                          <a:ea typeface="Courier New"/>
                          <a:cs typeface="Courier New"/>
                          <a:sym typeface="Courier New"/>
                        </a:rPr>
                        <a:t>G</a:t>
                      </a:r>
                      <a:endParaRPr sz="1400" b="0">
                        <a:latin typeface="Courier New"/>
                        <a:ea typeface="Courier New"/>
                        <a:cs typeface="Courier New"/>
                        <a:sym typeface="Courier New"/>
                      </a:endParaRPr>
                    </a:p>
                  </a:txBody>
                  <a:tcPr marL="91450" marR="91450" marT="45725" marB="45725"/>
                </a:tc>
                <a:tc>
                  <a:txBody>
                    <a:bodyPr/>
                    <a:lstStyle/>
                    <a:p>
                      <a:pPr marL="0" marR="0" lvl="0" indent="0" algn="l" rtl="0">
                        <a:lnSpc>
                          <a:spcPct val="100000"/>
                        </a:lnSpc>
                        <a:spcBef>
                          <a:spcPts val="0"/>
                        </a:spcBef>
                        <a:spcAft>
                          <a:spcPts val="0"/>
                        </a:spcAft>
                        <a:buClr>
                          <a:srgbClr val="7030A0"/>
                        </a:buClr>
                        <a:buSzPts val="1400"/>
                        <a:buFont typeface="Courier New"/>
                        <a:buNone/>
                      </a:pPr>
                      <a:r>
                        <a:rPr lang="en-US" sz="1400" b="0">
                          <a:solidFill>
                            <a:srgbClr val="7030A0"/>
                          </a:solidFill>
                          <a:latin typeface="Courier New"/>
                          <a:ea typeface="Courier New"/>
                          <a:cs typeface="Courier New"/>
                          <a:sym typeface="Courier New"/>
                        </a:rPr>
                        <a:t>C</a:t>
                      </a:r>
                      <a:endParaRPr/>
                    </a:p>
                  </a:txBody>
                  <a:tcPr marL="91450" marR="91450" marT="45725" marB="45725"/>
                </a:tc>
                <a:tc>
                  <a:txBody>
                    <a:bodyPr/>
                    <a:lstStyle/>
                    <a:p>
                      <a:pPr marL="0" marR="0" lvl="0" indent="0" algn="l" rtl="0">
                        <a:spcBef>
                          <a:spcPts val="0"/>
                        </a:spcBef>
                        <a:spcAft>
                          <a:spcPts val="0"/>
                        </a:spcAft>
                        <a:buNone/>
                      </a:pPr>
                      <a:r>
                        <a:rPr lang="en-US" sz="1400" b="0">
                          <a:solidFill>
                            <a:srgbClr val="FFC000"/>
                          </a:solidFill>
                          <a:latin typeface="Courier New"/>
                          <a:ea typeface="Courier New"/>
                          <a:cs typeface="Courier New"/>
                          <a:sym typeface="Courier New"/>
                        </a:rPr>
                        <a:t>T</a:t>
                      </a:r>
                      <a:endParaRPr sz="1400" b="0">
                        <a:latin typeface="Courier New"/>
                        <a:ea typeface="Courier New"/>
                        <a:cs typeface="Courier New"/>
                        <a:sym typeface="Courier New"/>
                      </a:endParaRPr>
                    </a:p>
                  </a:txBody>
                  <a:tcPr marL="91450" marR="91450" marT="45725" marB="45725"/>
                </a:tc>
                <a:extLst>
                  <a:ext uri="{0D108BD9-81ED-4DB2-BD59-A6C34878D82A}">
                    <a16:rowId xmlns:a16="http://schemas.microsoft.com/office/drawing/2014/main" val="10000"/>
                  </a:ext>
                </a:extLst>
              </a:tr>
              <a:tr h="259075">
                <a:tc>
                  <a:txBody>
                    <a:bodyPr/>
                    <a:lstStyle/>
                    <a:p>
                      <a:pPr marL="0" marR="0" lvl="0" indent="0" algn="l" rtl="0">
                        <a:spcBef>
                          <a:spcPts val="0"/>
                        </a:spcBef>
                        <a:spcAft>
                          <a:spcPts val="0"/>
                        </a:spcAft>
                        <a:buNone/>
                      </a:pPr>
                      <a:r>
                        <a:rPr lang="en-US" sz="1400" b="0">
                          <a:solidFill>
                            <a:srgbClr val="00B050"/>
                          </a:solidFill>
                          <a:latin typeface="Courier New"/>
                          <a:ea typeface="Courier New"/>
                          <a:cs typeface="Courier New"/>
                          <a:sym typeface="Courier New"/>
                        </a:rPr>
                        <a:t>G</a:t>
                      </a:r>
                      <a:endParaRPr sz="1400" b="0">
                        <a:latin typeface="Courier New"/>
                        <a:ea typeface="Courier New"/>
                        <a:cs typeface="Courier New"/>
                        <a:sym typeface="Courier New"/>
                      </a:endParaRPr>
                    </a:p>
                  </a:txBody>
                  <a:tcPr marL="91450" marR="91450" marT="45725" marB="45725"/>
                </a:tc>
                <a:tc>
                  <a:txBody>
                    <a:bodyPr/>
                    <a:lstStyle/>
                    <a:p>
                      <a:pPr marL="0" marR="0" lvl="0" indent="0" algn="l" rtl="0">
                        <a:spcBef>
                          <a:spcPts val="0"/>
                        </a:spcBef>
                        <a:spcAft>
                          <a:spcPts val="0"/>
                        </a:spcAft>
                        <a:buNone/>
                      </a:pPr>
                      <a:r>
                        <a:rPr lang="en-US" sz="1400" b="0">
                          <a:solidFill>
                            <a:srgbClr val="7030A0"/>
                          </a:solidFill>
                          <a:latin typeface="Courier New"/>
                          <a:ea typeface="Courier New"/>
                          <a:cs typeface="Courier New"/>
                          <a:sym typeface="Courier New"/>
                        </a:rPr>
                        <a:t>C</a:t>
                      </a:r>
                      <a:endParaRPr sz="1400" b="0">
                        <a:latin typeface="Courier New"/>
                        <a:ea typeface="Courier New"/>
                        <a:cs typeface="Courier New"/>
                        <a:sym typeface="Courier New"/>
                      </a:endParaRPr>
                    </a:p>
                  </a:txBody>
                  <a:tcPr marL="91450" marR="91450" marT="45725" marB="45725"/>
                </a:tc>
                <a:tc>
                  <a:txBody>
                    <a:bodyPr/>
                    <a:lstStyle/>
                    <a:p>
                      <a:pPr marL="0" marR="0" lvl="0" indent="0" algn="l" rtl="0">
                        <a:lnSpc>
                          <a:spcPct val="100000"/>
                        </a:lnSpc>
                        <a:spcBef>
                          <a:spcPts val="0"/>
                        </a:spcBef>
                        <a:spcAft>
                          <a:spcPts val="0"/>
                        </a:spcAft>
                        <a:buClr>
                          <a:srgbClr val="00B050"/>
                        </a:buClr>
                        <a:buSzPts val="1400"/>
                        <a:buFont typeface="Courier New"/>
                        <a:buNone/>
                      </a:pPr>
                      <a:r>
                        <a:rPr lang="en-US" sz="1400" b="0">
                          <a:solidFill>
                            <a:srgbClr val="00B050"/>
                          </a:solidFill>
                          <a:latin typeface="Courier New"/>
                          <a:ea typeface="Courier New"/>
                          <a:cs typeface="Courier New"/>
                          <a:sym typeface="Courier New"/>
                        </a:rPr>
                        <a:t>G</a:t>
                      </a:r>
                      <a:endParaRPr sz="1400" b="0">
                        <a:latin typeface="Courier New"/>
                        <a:ea typeface="Courier New"/>
                        <a:cs typeface="Courier New"/>
                        <a:sym typeface="Courier New"/>
                      </a:endParaRPr>
                    </a:p>
                  </a:txBody>
                  <a:tcPr marL="91450" marR="91450" marT="45725" marB="45725"/>
                </a:tc>
                <a:tc>
                  <a:txBody>
                    <a:bodyPr/>
                    <a:lstStyle/>
                    <a:p>
                      <a:pPr marL="0" marR="0" lvl="0" indent="0" algn="l" rtl="0">
                        <a:spcBef>
                          <a:spcPts val="0"/>
                        </a:spcBef>
                        <a:spcAft>
                          <a:spcPts val="0"/>
                        </a:spcAft>
                        <a:buNone/>
                      </a:pPr>
                      <a:r>
                        <a:rPr lang="en-US" sz="1400" b="0">
                          <a:solidFill>
                            <a:srgbClr val="00B050"/>
                          </a:solidFill>
                          <a:latin typeface="Courier New"/>
                          <a:ea typeface="Courier New"/>
                          <a:cs typeface="Courier New"/>
                          <a:sym typeface="Courier New"/>
                        </a:rPr>
                        <a:t>G</a:t>
                      </a:r>
                      <a:endParaRPr sz="1400" b="0">
                        <a:latin typeface="Courier New"/>
                        <a:ea typeface="Courier New"/>
                        <a:cs typeface="Courier New"/>
                        <a:sym typeface="Courier New"/>
                      </a:endParaRPr>
                    </a:p>
                  </a:txBody>
                  <a:tcPr marL="91450" marR="91450" marT="45725" marB="45725"/>
                </a:tc>
                <a:tc>
                  <a:txBody>
                    <a:bodyPr/>
                    <a:lstStyle/>
                    <a:p>
                      <a:pPr marL="0" marR="0" lvl="0" indent="0" algn="l" rtl="0">
                        <a:spcBef>
                          <a:spcPts val="0"/>
                        </a:spcBef>
                        <a:spcAft>
                          <a:spcPts val="0"/>
                        </a:spcAft>
                        <a:buNone/>
                      </a:pPr>
                      <a:r>
                        <a:rPr lang="en-US" sz="1400" b="0">
                          <a:solidFill>
                            <a:srgbClr val="00B050"/>
                          </a:solidFill>
                          <a:latin typeface="Courier New"/>
                          <a:ea typeface="Courier New"/>
                          <a:cs typeface="Courier New"/>
                          <a:sym typeface="Courier New"/>
                        </a:rPr>
                        <a:t>G</a:t>
                      </a:r>
                      <a:endParaRPr sz="1400" b="0">
                        <a:latin typeface="Courier New"/>
                        <a:ea typeface="Courier New"/>
                        <a:cs typeface="Courier New"/>
                        <a:sym typeface="Courier New"/>
                      </a:endParaRPr>
                    </a:p>
                  </a:txBody>
                  <a:tcPr marL="91450" marR="91450" marT="45725" marB="45725"/>
                </a:tc>
                <a:tc>
                  <a:txBody>
                    <a:bodyPr/>
                    <a:lstStyle/>
                    <a:p>
                      <a:pPr marL="0" marR="0" lvl="0" indent="0" algn="l" rtl="0">
                        <a:spcBef>
                          <a:spcPts val="0"/>
                        </a:spcBef>
                        <a:spcAft>
                          <a:spcPts val="0"/>
                        </a:spcAft>
                        <a:buNone/>
                      </a:pPr>
                      <a:r>
                        <a:rPr lang="en-US" sz="1400" b="0">
                          <a:solidFill>
                            <a:srgbClr val="FF0000"/>
                          </a:solidFill>
                          <a:latin typeface="Courier New"/>
                          <a:ea typeface="Courier New"/>
                          <a:cs typeface="Courier New"/>
                          <a:sym typeface="Courier New"/>
                        </a:rPr>
                        <a:t>A</a:t>
                      </a:r>
                      <a:endParaRPr sz="1400" b="0">
                        <a:latin typeface="Courier New"/>
                        <a:ea typeface="Courier New"/>
                        <a:cs typeface="Courier New"/>
                        <a:sym typeface="Courier New"/>
                      </a:endParaRPr>
                    </a:p>
                  </a:txBody>
                  <a:tcPr marL="91450" marR="91450" marT="45725" marB="45725"/>
                </a:tc>
                <a:tc>
                  <a:txBody>
                    <a:bodyPr/>
                    <a:lstStyle/>
                    <a:p>
                      <a:pPr marL="0" marR="0" lvl="0" indent="0" algn="l" rtl="0">
                        <a:spcBef>
                          <a:spcPts val="0"/>
                        </a:spcBef>
                        <a:spcAft>
                          <a:spcPts val="0"/>
                        </a:spcAft>
                        <a:buNone/>
                      </a:pPr>
                      <a:r>
                        <a:rPr lang="en-US" sz="1400" b="0">
                          <a:solidFill>
                            <a:srgbClr val="FFC000"/>
                          </a:solidFill>
                          <a:latin typeface="Courier New"/>
                          <a:ea typeface="Courier New"/>
                          <a:cs typeface="Courier New"/>
                          <a:sym typeface="Courier New"/>
                        </a:rPr>
                        <a:t>T</a:t>
                      </a:r>
                      <a:endParaRPr sz="1400" b="0">
                        <a:latin typeface="Courier New"/>
                        <a:ea typeface="Courier New"/>
                        <a:cs typeface="Courier New"/>
                        <a:sym typeface="Courier New"/>
                      </a:endParaRPr>
                    </a:p>
                  </a:txBody>
                  <a:tcPr marL="91450" marR="91450" marT="45725" marB="45725"/>
                </a:tc>
                <a:extLst>
                  <a:ext uri="{0D108BD9-81ED-4DB2-BD59-A6C34878D82A}">
                    <a16:rowId xmlns:a16="http://schemas.microsoft.com/office/drawing/2014/main" val="10001"/>
                  </a:ext>
                </a:extLst>
              </a:tr>
              <a:tr h="259075">
                <a:tc>
                  <a:txBody>
                    <a:bodyPr/>
                    <a:lstStyle/>
                    <a:p>
                      <a:pPr marL="0" marR="0" lvl="0" indent="0" algn="l" rtl="0">
                        <a:spcBef>
                          <a:spcPts val="0"/>
                        </a:spcBef>
                        <a:spcAft>
                          <a:spcPts val="0"/>
                        </a:spcAft>
                        <a:buNone/>
                      </a:pPr>
                      <a:r>
                        <a:rPr lang="en-US" sz="1400" b="0">
                          <a:solidFill>
                            <a:srgbClr val="00B050"/>
                          </a:solidFill>
                          <a:latin typeface="Courier New"/>
                          <a:ea typeface="Courier New"/>
                          <a:cs typeface="Courier New"/>
                          <a:sym typeface="Courier New"/>
                        </a:rPr>
                        <a:t>G</a:t>
                      </a:r>
                      <a:endParaRPr sz="1400" b="0">
                        <a:latin typeface="Courier New"/>
                        <a:ea typeface="Courier New"/>
                        <a:cs typeface="Courier New"/>
                        <a:sym typeface="Courier New"/>
                      </a:endParaRPr>
                    </a:p>
                  </a:txBody>
                  <a:tcPr marL="91450" marR="91450" marT="45725" marB="45725"/>
                </a:tc>
                <a:tc>
                  <a:txBody>
                    <a:bodyPr/>
                    <a:lstStyle/>
                    <a:p>
                      <a:pPr marL="0" marR="0" lvl="0" indent="0" algn="l" rtl="0">
                        <a:spcBef>
                          <a:spcPts val="0"/>
                        </a:spcBef>
                        <a:spcAft>
                          <a:spcPts val="0"/>
                        </a:spcAft>
                        <a:buNone/>
                      </a:pPr>
                      <a:r>
                        <a:rPr lang="en-US" sz="1400" b="0">
                          <a:solidFill>
                            <a:srgbClr val="7030A0"/>
                          </a:solidFill>
                          <a:latin typeface="Courier New"/>
                          <a:ea typeface="Courier New"/>
                          <a:cs typeface="Courier New"/>
                          <a:sym typeface="Courier New"/>
                        </a:rPr>
                        <a:t>C</a:t>
                      </a:r>
                      <a:endParaRPr sz="1400" b="0">
                        <a:latin typeface="Courier New"/>
                        <a:ea typeface="Courier New"/>
                        <a:cs typeface="Courier New"/>
                        <a:sym typeface="Courier New"/>
                      </a:endParaRPr>
                    </a:p>
                  </a:txBody>
                  <a:tcPr marL="91450" marR="91450" marT="45725" marB="45725"/>
                </a:tc>
                <a:tc>
                  <a:txBody>
                    <a:bodyPr/>
                    <a:lstStyle/>
                    <a:p>
                      <a:pPr marL="0" marR="0" lvl="0" indent="0" algn="l" rtl="0">
                        <a:lnSpc>
                          <a:spcPct val="100000"/>
                        </a:lnSpc>
                        <a:spcBef>
                          <a:spcPts val="0"/>
                        </a:spcBef>
                        <a:spcAft>
                          <a:spcPts val="0"/>
                        </a:spcAft>
                        <a:buClr>
                          <a:srgbClr val="00B050"/>
                        </a:buClr>
                        <a:buSzPts val="1400"/>
                        <a:buFont typeface="Courier New"/>
                        <a:buNone/>
                      </a:pPr>
                      <a:r>
                        <a:rPr lang="en-US" sz="1400" b="0">
                          <a:solidFill>
                            <a:srgbClr val="00B050"/>
                          </a:solidFill>
                          <a:latin typeface="Courier New"/>
                          <a:ea typeface="Courier New"/>
                          <a:cs typeface="Courier New"/>
                          <a:sym typeface="Courier New"/>
                        </a:rPr>
                        <a:t>G</a:t>
                      </a:r>
                      <a:endParaRPr sz="1400" b="0">
                        <a:latin typeface="Courier New"/>
                        <a:ea typeface="Courier New"/>
                        <a:cs typeface="Courier New"/>
                        <a:sym typeface="Courier New"/>
                      </a:endParaRPr>
                    </a:p>
                  </a:txBody>
                  <a:tcPr marL="91450" marR="91450" marT="45725" marB="45725"/>
                </a:tc>
                <a:tc>
                  <a:txBody>
                    <a:bodyPr/>
                    <a:lstStyle/>
                    <a:p>
                      <a:pPr marL="0" marR="0" lvl="0" indent="0" algn="l" rtl="0">
                        <a:lnSpc>
                          <a:spcPct val="100000"/>
                        </a:lnSpc>
                        <a:spcBef>
                          <a:spcPts val="0"/>
                        </a:spcBef>
                        <a:spcAft>
                          <a:spcPts val="0"/>
                        </a:spcAft>
                        <a:buClr>
                          <a:srgbClr val="FF0000"/>
                        </a:buClr>
                        <a:buSzPts val="1400"/>
                        <a:buFont typeface="Courier New"/>
                        <a:buNone/>
                      </a:pPr>
                      <a:r>
                        <a:rPr lang="en-US" sz="1400" b="0">
                          <a:solidFill>
                            <a:srgbClr val="FF0000"/>
                          </a:solidFill>
                          <a:latin typeface="Courier New"/>
                          <a:ea typeface="Courier New"/>
                          <a:cs typeface="Courier New"/>
                          <a:sym typeface="Courier New"/>
                        </a:rPr>
                        <a:t>A</a:t>
                      </a:r>
                      <a:endParaRPr sz="1400" b="0">
                        <a:latin typeface="Courier New"/>
                        <a:ea typeface="Courier New"/>
                        <a:cs typeface="Courier New"/>
                        <a:sym typeface="Courier New"/>
                      </a:endParaRPr>
                    </a:p>
                  </a:txBody>
                  <a:tcPr marL="91450" marR="91450" marT="45725" marB="45725"/>
                </a:tc>
                <a:tc>
                  <a:txBody>
                    <a:bodyPr/>
                    <a:lstStyle/>
                    <a:p>
                      <a:pPr marL="0" marR="0" lvl="0" indent="0" algn="l" rtl="0">
                        <a:spcBef>
                          <a:spcPts val="0"/>
                        </a:spcBef>
                        <a:spcAft>
                          <a:spcPts val="0"/>
                        </a:spcAft>
                        <a:buNone/>
                      </a:pPr>
                      <a:r>
                        <a:rPr lang="en-US" sz="1400" b="0">
                          <a:solidFill>
                            <a:srgbClr val="00B050"/>
                          </a:solidFill>
                          <a:latin typeface="Courier New"/>
                          <a:ea typeface="Courier New"/>
                          <a:cs typeface="Courier New"/>
                          <a:sym typeface="Courier New"/>
                        </a:rPr>
                        <a:t>G</a:t>
                      </a:r>
                      <a:endParaRPr sz="1400" b="0">
                        <a:latin typeface="Courier New"/>
                        <a:ea typeface="Courier New"/>
                        <a:cs typeface="Courier New"/>
                        <a:sym typeface="Courier New"/>
                      </a:endParaRPr>
                    </a:p>
                  </a:txBody>
                  <a:tcPr marL="91450" marR="91450" marT="45725" marB="45725"/>
                </a:tc>
                <a:tc>
                  <a:txBody>
                    <a:bodyPr/>
                    <a:lstStyle/>
                    <a:p>
                      <a:pPr marL="0" marR="0" lvl="0" indent="0" algn="l" rtl="0">
                        <a:spcBef>
                          <a:spcPts val="0"/>
                        </a:spcBef>
                        <a:spcAft>
                          <a:spcPts val="0"/>
                        </a:spcAft>
                        <a:buNone/>
                      </a:pPr>
                      <a:r>
                        <a:rPr lang="en-US" sz="1400" b="0">
                          <a:solidFill>
                            <a:srgbClr val="FF0000"/>
                          </a:solidFill>
                          <a:latin typeface="Courier New"/>
                          <a:ea typeface="Courier New"/>
                          <a:cs typeface="Courier New"/>
                          <a:sym typeface="Courier New"/>
                        </a:rPr>
                        <a:t>A</a:t>
                      </a:r>
                      <a:endParaRPr sz="1400" b="0">
                        <a:latin typeface="Courier New"/>
                        <a:ea typeface="Courier New"/>
                        <a:cs typeface="Courier New"/>
                        <a:sym typeface="Courier New"/>
                      </a:endParaRPr>
                    </a:p>
                  </a:txBody>
                  <a:tcPr marL="91450" marR="91450" marT="45725" marB="45725"/>
                </a:tc>
                <a:tc>
                  <a:txBody>
                    <a:bodyPr/>
                    <a:lstStyle/>
                    <a:p>
                      <a:pPr marL="0" marR="0" lvl="0" indent="0" algn="l" rtl="0">
                        <a:spcBef>
                          <a:spcPts val="0"/>
                        </a:spcBef>
                        <a:spcAft>
                          <a:spcPts val="0"/>
                        </a:spcAft>
                        <a:buNone/>
                      </a:pPr>
                      <a:r>
                        <a:rPr lang="en-US" sz="1400" b="0">
                          <a:solidFill>
                            <a:srgbClr val="FFC000"/>
                          </a:solidFill>
                          <a:latin typeface="Courier New"/>
                          <a:ea typeface="Courier New"/>
                          <a:cs typeface="Courier New"/>
                          <a:sym typeface="Courier New"/>
                        </a:rPr>
                        <a:t>T</a:t>
                      </a:r>
                      <a:endParaRPr sz="1400" b="0">
                        <a:latin typeface="Courier New"/>
                        <a:ea typeface="Courier New"/>
                        <a:cs typeface="Courier New"/>
                        <a:sym typeface="Courier New"/>
                      </a:endParaRPr>
                    </a:p>
                  </a:txBody>
                  <a:tcPr marL="91450" marR="91450" marT="45725" marB="45725"/>
                </a:tc>
                <a:extLst>
                  <a:ext uri="{0D108BD9-81ED-4DB2-BD59-A6C34878D82A}">
                    <a16:rowId xmlns:a16="http://schemas.microsoft.com/office/drawing/2014/main" val="10002"/>
                  </a:ext>
                </a:extLst>
              </a:tr>
              <a:tr h="259075">
                <a:tc>
                  <a:txBody>
                    <a:bodyPr/>
                    <a:lstStyle/>
                    <a:p>
                      <a:pPr marL="0" marR="0" lvl="0" indent="0" algn="l" rtl="0">
                        <a:spcBef>
                          <a:spcPts val="0"/>
                        </a:spcBef>
                        <a:spcAft>
                          <a:spcPts val="0"/>
                        </a:spcAft>
                        <a:buNone/>
                      </a:pPr>
                      <a:r>
                        <a:rPr lang="en-US" sz="1400" b="0">
                          <a:solidFill>
                            <a:srgbClr val="00B050"/>
                          </a:solidFill>
                          <a:latin typeface="Courier New"/>
                          <a:ea typeface="Courier New"/>
                          <a:cs typeface="Courier New"/>
                          <a:sym typeface="Courier New"/>
                        </a:rPr>
                        <a:t>G</a:t>
                      </a:r>
                      <a:endParaRPr sz="1400" b="0">
                        <a:latin typeface="Courier New"/>
                        <a:ea typeface="Courier New"/>
                        <a:cs typeface="Courier New"/>
                        <a:sym typeface="Courier New"/>
                      </a:endParaRPr>
                    </a:p>
                  </a:txBody>
                  <a:tcPr marL="91450" marR="91450" marT="45725" marB="45725"/>
                </a:tc>
                <a:tc>
                  <a:txBody>
                    <a:bodyPr/>
                    <a:lstStyle/>
                    <a:p>
                      <a:pPr marL="0" marR="0" lvl="0" indent="0" algn="l" rtl="0">
                        <a:spcBef>
                          <a:spcPts val="0"/>
                        </a:spcBef>
                        <a:spcAft>
                          <a:spcPts val="0"/>
                        </a:spcAft>
                        <a:buNone/>
                      </a:pPr>
                      <a:r>
                        <a:rPr lang="en-US" sz="1400" b="0">
                          <a:solidFill>
                            <a:srgbClr val="7030A0"/>
                          </a:solidFill>
                          <a:latin typeface="Courier New"/>
                          <a:ea typeface="Courier New"/>
                          <a:cs typeface="Courier New"/>
                          <a:sym typeface="Courier New"/>
                        </a:rPr>
                        <a:t>C</a:t>
                      </a:r>
                      <a:endParaRPr sz="1400" b="0">
                        <a:latin typeface="Courier New"/>
                        <a:ea typeface="Courier New"/>
                        <a:cs typeface="Courier New"/>
                        <a:sym typeface="Courier New"/>
                      </a:endParaRPr>
                    </a:p>
                  </a:txBody>
                  <a:tcPr marL="91450" marR="91450" marT="45725" marB="45725"/>
                </a:tc>
                <a:tc>
                  <a:txBody>
                    <a:bodyPr/>
                    <a:lstStyle/>
                    <a:p>
                      <a:pPr marL="0" marR="0" lvl="0" indent="0" algn="l" rtl="0">
                        <a:lnSpc>
                          <a:spcPct val="100000"/>
                        </a:lnSpc>
                        <a:spcBef>
                          <a:spcPts val="0"/>
                        </a:spcBef>
                        <a:spcAft>
                          <a:spcPts val="0"/>
                        </a:spcAft>
                        <a:buClr>
                          <a:srgbClr val="00B050"/>
                        </a:buClr>
                        <a:buSzPts val="1400"/>
                        <a:buFont typeface="Courier New"/>
                        <a:buNone/>
                      </a:pPr>
                      <a:r>
                        <a:rPr lang="en-US" sz="1400" b="0">
                          <a:solidFill>
                            <a:srgbClr val="00B050"/>
                          </a:solidFill>
                          <a:latin typeface="Courier New"/>
                          <a:ea typeface="Courier New"/>
                          <a:cs typeface="Courier New"/>
                          <a:sym typeface="Courier New"/>
                        </a:rPr>
                        <a:t>G</a:t>
                      </a:r>
                      <a:endParaRPr sz="1400" b="0">
                        <a:latin typeface="Courier New"/>
                        <a:ea typeface="Courier New"/>
                        <a:cs typeface="Courier New"/>
                        <a:sym typeface="Courier New"/>
                      </a:endParaRPr>
                    </a:p>
                  </a:txBody>
                  <a:tcPr marL="91450" marR="91450" marT="45725" marB="45725"/>
                </a:tc>
                <a:tc>
                  <a:txBody>
                    <a:bodyPr/>
                    <a:lstStyle/>
                    <a:p>
                      <a:pPr marL="0" marR="0" lvl="0" indent="0" algn="l" rtl="0">
                        <a:lnSpc>
                          <a:spcPct val="100000"/>
                        </a:lnSpc>
                        <a:spcBef>
                          <a:spcPts val="0"/>
                        </a:spcBef>
                        <a:spcAft>
                          <a:spcPts val="0"/>
                        </a:spcAft>
                        <a:buClr>
                          <a:srgbClr val="FF0000"/>
                        </a:buClr>
                        <a:buSzPts val="1400"/>
                        <a:buFont typeface="Courier New"/>
                        <a:buNone/>
                      </a:pPr>
                      <a:r>
                        <a:rPr lang="en-US" sz="1400" b="0">
                          <a:solidFill>
                            <a:srgbClr val="FF0000"/>
                          </a:solidFill>
                          <a:latin typeface="Courier New"/>
                          <a:ea typeface="Courier New"/>
                          <a:cs typeface="Courier New"/>
                          <a:sym typeface="Courier New"/>
                        </a:rPr>
                        <a:t>A</a:t>
                      </a:r>
                      <a:endParaRPr sz="1400" b="0">
                        <a:latin typeface="Courier New"/>
                        <a:ea typeface="Courier New"/>
                        <a:cs typeface="Courier New"/>
                        <a:sym typeface="Courier New"/>
                      </a:endParaRPr>
                    </a:p>
                  </a:txBody>
                  <a:tcPr marL="91450" marR="91450" marT="45725" marB="45725"/>
                </a:tc>
                <a:tc>
                  <a:txBody>
                    <a:bodyPr/>
                    <a:lstStyle/>
                    <a:p>
                      <a:pPr marL="0" marR="0" lvl="0" indent="0" algn="l" rtl="0">
                        <a:spcBef>
                          <a:spcPts val="0"/>
                        </a:spcBef>
                        <a:spcAft>
                          <a:spcPts val="0"/>
                        </a:spcAft>
                        <a:buNone/>
                      </a:pPr>
                      <a:r>
                        <a:rPr lang="en-US" sz="1400" b="0">
                          <a:solidFill>
                            <a:srgbClr val="00B050"/>
                          </a:solidFill>
                          <a:latin typeface="Courier New"/>
                          <a:ea typeface="Courier New"/>
                          <a:cs typeface="Courier New"/>
                          <a:sym typeface="Courier New"/>
                        </a:rPr>
                        <a:t>G</a:t>
                      </a:r>
                      <a:endParaRPr sz="1400" b="0">
                        <a:latin typeface="Courier New"/>
                        <a:ea typeface="Courier New"/>
                        <a:cs typeface="Courier New"/>
                        <a:sym typeface="Courier New"/>
                      </a:endParaRPr>
                    </a:p>
                  </a:txBody>
                  <a:tcPr marL="91450" marR="91450" marT="45725" marB="45725"/>
                </a:tc>
                <a:tc>
                  <a:txBody>
                    <a:bodyPr/>
                    <a:lstStyle/>
                    <a:p>
                      <a:pPr marL="0" marR="0" lvl="0" indent="0" algn="l" rtl="0">
                        <a:spcBef>
                          <a:spcPts val="0"/>
                        </a:spcBef>
                        <a:spcAft>
                          <a:spcPts val="0"/>
                        </a:spcAft>
                        <a:buNone/>
                      </a:pPr>
                      <a:r>
                        <a:rPr lang="en-US" sz="1400" b="0">
                          <a:solidFill>
                            <a:srgbClr val="FF0000"/>
                          </a:solidFill>
                          <a:latin typeface="Courier New"/>
                          <a:ea typeface="Courier New"/>
                          <a:cs typeface="Courier New"/>
                          <a:sym typeface="Courier New"/>
                        </a:rPr>
                        <a:t>A</a:t>
                      </a:r>
                      <a:endParaRPr sz="1400" b="0">
                        <a:latin typeface="Courier New"/>
                        <a:ea typeface="Courier New"/>
                        <a:cs typeface="Courier New"/>
                        <a:sym typeface="Courier New"/>
                      </a:endParaRPr>
                    </a:p>
                  </a:txBody>
                  <a:tcPr marL="91450" marR="91450" marT="45725" marB="45725"/>
                </a:tc>
                <a:tc>
                  <a:txBody>
                    <a:bodyPr/>
                    <a:lstStyle/>
                    <a:p>
                      <a:pPr marL="0" marR="0" lvl="0" indent="0" algn="l" rtl="0">
                        <a:spcBef>
                          <a:spcPts val="0"/>
                        </a:spcBef>
                        <a:spcAft>
                          <a:spcPts val="0"/>
                        </a:spcAft>
                        <a:buNone/>
                      </a:pPr>
                      <a:r>
                        <a:rPr lang="en-US" sz="1400" b="0">
                          <a:solidFill>
                            <a:srgbClr val="FFC000"/>
                          </a:solidFill>
                          <a:latin typeface="Courier New"/>
                          <a:ea typeface="Courier New"/>
                          <a:cs typeface="Courier New"/>
                          <a:sym typeface="Courier New"/>
                        </a:rPr>
                        <a:t>T</a:t>
                      </a:r>
                      <a:endParaRPr sz="1400" b="0">
                        <a:latin typeface="Courier New"/>
                        <a:ea typeface="Courier New"/>
                        <a:cs typeface="Courier New"/>
                        <a:sym typeface="Courier New"/>
                      </a:endParaRPr>
                    </a:p>
                  </a:txBody>
                  <a:tcPr marL="91450" marR="91450" marT="45725" marB="45725"/>
                </a:tc>
                <a:extLst>
                  <a:ext uri="{0D108BD9-81ED-4DB2-BD59-A6C34878D82A}">
                    <a16:rowId xmlns:a16="http://schemas.microsoft.com/office/drawing/2014/main" val="10003"/>
                  </a:ext>
                </a:extLst>
              </a:tr>
              <a:tr h="259075">
                <a:tc>
                  <a:txBody>
                    <a:bodyPr/>
                    <a:lstStyle/>
                    <a:p>
                      <a:pPr marL="0" marR="0" lvl="0" indent="0" algn="l" rtl="0">
                        <a:spcBef>
                          <a:spcPts val="0"/>
                        </a:spcBef>
                        <a:spcAft>
                          <a:spcPts val="0"/>
                        </a:spcAft>
                        <a:buNone/>
                      </a:pPr>
                      <a:r>
                        <a:rPr lang="en-US" sz="1400" b="0">
                          <a:solidFill>
                            <a:srgbClr val="00B050"/>
                          </a:solidFill>
                          <a:latin typeface="Courier New"/>
                          <a:ea typeface="Courier New"/>
                          <a:cs typeface="Courier New"/>
                          <a:sym typeface="Courier New"/>
                        </a:rPr>
                        <a:t>G</a:t>
                      </a:r>
                      <a:endParaRPr sz="1400" b="0">
                        <a:latin typeface="Courier New"/>
                        <a:ea typeface="Courier New"/>
                        <a:cs typeface="Courier New"/>
                        <a:sym typeface="Courier New"/>
                      </a:endParaRPr>
                    </a:p>
                  </a:txBody>
                  <a:tcPr marL="91450" marR="91450" marT="45725" marB="45725"/>
                </a:tc>
                <a:tc>
                  <a:txBody>
                    <a:bodyPr/>
                    <a:lstStyle/>
                    <a:p>
                      <a:pPr marL="0" marR="0" lvl="0" indent="0" algn="l" rtl="0">
                        <a:spcBef>
                          <a:spcPts val="0"/>
                        </a:spcBef>
                        <a:spcAft>
                          <a:spcPts val="0"/>
                        </a:spcAft>
                        <a:buNone/>
                      </a:pPr>
                      <a:r>
                        <a:rPr lang="en-US" sz="1400" b="0">
                          <a:solidFill>
                            <a:srgbClr val="7030A0"/>
                          </a:solidFill>
                          <a:latin typeface="Courier New"/>
                          <a:ea typeface="Courier New"/>
                          <a:cs typeface="Courier New"/>
                          <a:sym typeface="Courier New"/>
                        </a:rPr>
                        <a:t>C</a:t>
                      </a:r>
                      <a:endParaRPr sz="1400" b="0">
                        <a:latin typeface="Courier New"/>
                        <a:ea typeface="Courier New"/>
                        <a:cs typeface="Courier New"/>
                        <a:sym typeface="Courier New"/>
                      </a:endParaRPr>
                    </a:p>
                  </a:txBody>
                  <a:tcPr marL="91450" marR="91450" marT="45725" marB="45725"/>
                </a:tc>
                <a:tc>
                  <a:txBody>
                    <a:bodyPr/>
                    <a:lstStyle/>
                    <a:p>
                      <a:pPr marL="0" marR="0" lvl="0" indent="0" algn="l" rtl="0">
                        <a:lnSpc>
                          <a:spcPct val="100000"/>
                        </a:lnSpc>
                        <a:spcBef>
                          <a:spcPts val="0"/>
                        </a:spcBef>
                        <a:spcAft>
                          <a:spcPts val="0"/>
                        </a:spcAft>
                        <a:buClr>
                          <a:srgbClr val="00B050"/>
                        </a:buClr>
                        <a:buSzPts val="1400"/>
                        <a:buFont typeface="Courier New"/>
                        <a:buNone/>
                      </a:pPr>
                      <a:r>
                        <a:rPr lang="en-US" sz="1400" b="0">
                          <a:solidFill>
                            <a:srgbClr val="00B050"/>
                          </a:solidFill>
                          <a:latin typeface="Courier New"/>
                          <a:ea typeface="Courier New"/>
                          <a:cs typeface="Courier New"/>
                          <a:sym typeface="Courier New"/>
                        </a:rPr>
                        <a:t>G</a:t>
                      </a:r>
                      <a:endParaRPr sz="1400" b="0">
                        <a:latin typeface="Courier New"/>
                        <a:ea typeface="Courier New"/>
                        <a:cs typeface="Courier New"/>
                        <a:sym typeface="Courier New"/>
                      </a:endParaRPr>
                    </a:p>
                  </a:txBody>
                  <a:tcPr marL="91450" marR="91450" marT="45725" marB="45725"/>
                </a:tc>
                <a:tc>
                  <a:txBody>
                    <a:bodyPr/>
                    <a:lstStyle/>
                    <a:p>
                      <a:pPr marL="0" marR="0" lvl="0" indent="0" algn="l" rtl="0">
                        <a:lnSpc>
                          <a:spcPct val="100000"/>
                        </a:lnSpc>
                        <a:spcBef>
                          <a:spcPts val="0"/>
                        </a:spcBef>
                        <a:spcAft>
                          <a:spcPts val="0"/>
                        </a:spcAft>
                        <a:buClr>
                          <a:srgbClr val="FF0000"/>
                        </a:buClr>
                        <a:buSzPts val="1400"/>
                        <a:buFont typeface="Courier New"/>
                        <a:buNone/>
                      </a:pPr>
                      <a:r>
                        <a:rPr lang="en-US" sz="1400" b="0">
                          <a:solidFill>
                            <a:srgbClr val="FF0000"/>
                          </a:solidFill>
                          <a:latin typeface="Courier New"/>
                          <a:ea typeface="Courier New"/>
                          <a:cs typeface="Courier New"/>
                          <a:sym typeface="Courier New"/>
                        </a:rPr>
                        <a:t>A</a:t>
                      </a:r>
                      <a:endParaRPr sz="1400" b="0">
                        <a:latin typeface="Courier New"/>
                        <a:ea typeface="Courier New"/>
                        <a:cs typeface="Courier New"/>
                        <a:sym typeface="Courier New"/>
                      </a:endParaRPr>
                    </a:p>
                  </a:txBody>
                  <a:tcPr marL="91450" marR="91450" marT="45725" marB="45725"/>
                </a:tc>
                <a:tc>
                  <a:txBody>
                    <a:bodyPr/>
                    <a:lstStyle/>
                    <a:p>
                      <a:pPr marL="0" marR="0" lvl="0" indent="0" algn="l" rtl="0">
                        <a:spcBef>
                          <a:spcPts val="0"/>
                        </a:spcBef>
                        <a:spcAft>
                          <a:spcPts val="0"/>
                        </a:spcAft>
                        <a:buNone/>
                      </a:pPr>
                      <a:r>
                        <a:rPr lang="en-US" sz="1400" b="0">
                          <a:solidFill>
                            <a:srgbClr val="00B050"/>
                          </a:solidFill>
                          <a:latin typeface="Courier New"/>
                          <a:ea typeface="Courier New"/>
                          <a:cs typeface="Courier New"/>
                          <a:sym typeface="Courier New"/>
                        </a:rPr>
                        <a:t>G</a:t>
                      </a:r>
                      <a:endParaRPr sz="1400" b="0">
                        <a:latin typeface="Courier New"/>
                        <a:ea typeface="Courier New"/>
                        <a:cs typeface="Courier New"/>
                        <a:sym typeface="Courier New"/>
                      </a:endParaRPr>
                    </a:p>
                  </a:txBody>
                  <a:tcPr marL="91450" marR="91450" marT="45725" marB="45725"/>
                </a:tc>
                <a:tc>
                  <a:txBody>
                    <a:bodyPr/>
                    <a:lstStyle/>
                    <a:p>
                      <a:pPr marL="0" marR="0" lvl="0" indent="0" algn="l" rtl="0">
                        <a:spcBef>
                          <a:spcPts val="0"/>
                        </a:spcBef>
                        <a:spcAft>
                          <a:spcPts val="0"/>
                        </a:spcAft>
                        <a:buNone/>
                      </a:pPr>
                      <a:r>
                        <a:rPr lang="en-US" sz="1400" b="0">
                          <a:solidFill>
                            <a:srgbClr val="FF0000"/>
                          </a:solidFill>
                          <a:latin typeface="Courier New"/>
                          <a:ea typeface="Courier New"/>
                          <a:cs typeface="Courier New"/>
                          <a:sym typeface="Courier New"/>
                        </a:rPr>
                        <a:t>A</a:t>
                      </a:r>
                      <a:endParaRPr sz="1400" b="0">
                        <a:latin typeface="Courier New"/>
                        <a:ea typeface="Courier New"/>
                        <a:cs typeface="Courier New"/>
                        <a:sym typeface="Courier New"/>
                      </a:endParaRPr>
                    </a:p>
                  </a:txBody>
                  <a:tcPr marL="91450" marR="91450" marT="45725" marB="45725"/>
                </a:tc>
                <a:tc>
                  <a:txBody>
                    <a:bodyPr/>
                    <a:lstStyle/>
                    <a:p>
                      <a:pPr marL="0" marR="0" lvl="0" indent="0" algn="l" rtl="0">
                        <a:lnSpc>
                          <a:spcPct val="100000"/>
                        </a:lnSpc>
                        <a:spcBef>
                          <a:spcPts val="0"/>
                        </a:spcBef>
                        <a:spcAft>
                          <a:spcPts val="0"/>
                        </a:spcAft>
                        <a:buClr>
                          <a:srgbClr val="00B050"/>
                        </a:buClr>
                        <a:buSzPts val="1400"/>
                        <a:buFont typeface="Courier New"/>
                        <a:buNone/>
                      </a:pPr>
                      <a:r>
                        <a:rPr lang="en-US" sz="1400" b="0">
                          <a:solidFill>
                            <a:srgbClr val="00B050"/>
                          </a:solidFill>
                          <a:latin typeface="Courier New"/>
                          <a:ea typeface="Courier New"/>
                          <a:cs typeface="Courier New"/>
                          <a:sym typeface="Courier New"/>
                        </a:rPr>
                        <a:t>G</a:t>
                      </a:r>
                      <a:endParaRPr sz="1400" b="0">
                        <a:latin typeface="Courier New"/>
                        <a:ea typeface="Courier New"/>
                        <a:cs typeface="Courier New"/>
                        <a:sym typeface="Courier New"/>
                      </a:endParaRPr>
                    </a:p>
                  </a:txBody>
                  <a:tcPr marL="91450" marR="91450" marT="45725" marB="45725"/>
                </a:tc>
                <a:extLst>
                  <a:ext uri="{0D108BD9-81ED-4DB2-BD59-A6C34878D82A}">
                    <a16:rowId xmlns:a16="http://schemas.microsoft.com/office/drawing/2014/main" val="10004"/>
                  </a:ext>
                </a:extLst>
              </a:tr>
              <a:tr h="259075">
                <a:tc>
                  <a:txBody>
                    <a:bodyPr/>
                    <a:lstStyle/>
                    <a:p>
                      <a:pPr marL="0" marR="0" lvl="0" indent="0" algn="l" rtl="0">
                        <a:lnSpc>
                          <a:spcPct val="100000"/>
                        </a:lnSpc>
                        <a:spcBef>
                          <a:spcPts val="0"/>
                        </a:spcBef>
                        <a:spcAft>
                          <a:spcPts val="0"/>
                        </a:spcAft>
                        <a:buClr>
                          <a:srgbClr val="FF0000"/>
                        </a:buClr>
                        <a:buSzPts val="1400"/>
                        <a:buFont typeface="Courier New"/>
                        <a:buNone/>
                      </a:pPr>
                      <a:r>
                        <a:rPr lang="en-US" sz="1400" b="0">
                          <a:solidFill>
                            <a:srgbClr val="FF0000"/>
                          </a:solidFill>
                          <a:latin typeface="Courier New"/>
                          <a:ea typeface="Courier New"/>
                          <a:cs typeface="Courier New"/>
                          <a:sym typeface="Courier New"/>
                        </a:rPr>
                        <a:t>A</a:t>
                      </a:r>
                      <a:endParaRPr sz="1400" b="0">
                        <a:latin typeface="Courier New"/>
                        <a:ea typeface="Courier New"/>
                        <a:cs typeface="Courier New"/>
                        <a:sym typeface="Courier New"/>
                      </a:endParaRPr>
                    </a:p>
                  </a:txBody>
                  <a:tcPr marL="91450" marR="91450" marT="45725" marB="45725"/>
                </a:tc>
                <a:tc>
                  <a:txBody>
                    <a:bodyPr/>
                    <a:lstStyle/>
                    <a:p>
                      <a:pPr marL="0" marR="0" lvl="0" indent="0" algn="l" rtl="0">
                        <a:spcBef>
                          <a:spcPts val="0"/>
                        </a:spcBef>
                        <a:spcAft>
                          <a:spcPts val="0"/>
                        </a:spcAft>
                        <a:buNone/>
                      </a:pPr>
                      <a:r>
                        <a:rPr lang="en-US" sz="1400" b="0">
                          <a:solidFill>
                            <a:srgbClr val="7030A0"/>
                          </a:solidFill>
                          <a:latin typeface="Courier New"/>
                          <a:ea typeface="Courier New"/>
                          <a:cs typeface="Courier New"/>
                          <a:sym typeface="Courier New"/>
                        </a:rPr>
                        <a:t>C</a:t>
                      </a:r>
                      <a:endParaRPr sz="1400" b="0">
                        <a:latin typeface="Courier New"/>
                        <a:ea typeface="Courier New"/>
                        <a:cs typeface="Courier New"/>
                        <a:sym typeface="Courier New"/>
                      </a:endParaRPr>
                    </a:p>
                  </a:txBody>
                  <a:tcPr marL="91450" marR="91450" marT="45725" marB="45725"/>
                </a:tc>
                <a:tc>
                  <a:txBody>
                    <a:bodyPr/>
                    <a:lstStyle/>
                    <a:p>
                      <a:pPr marL="0" marR="0" lvl="0" indent="0" algn="l" rtl="0">
                        <a:lnSpc>
                          <a:spcPct val="100000"/>
                        </a:lnSpc>
                        <a:spcBef>
                          <a:spcPts val="0"/>
                        </a:spcBef>
                        <a:spcAft>
                          <a:spcPts val="0"/>
                        </a:spcAft>
                        <a:buClr>
                          <a:srgbClr val="00B050"/>
                        </a:buClr>
                        <a:buSzPts val="1400"/>
                        <a:buFont typeface="Courier New"/>
                        <a:buNone/>
                      </a:pPr>
                      <a:r>
                        <a:rPr lang="en-US" sz="1400" b="0">
                          <a:solidFill>
                            <a:srgbClr val="00B050"/>
                          </a:solidFill>
                          <a:latin typeface="Courier New"/>
                          <a:ea typeface="Courier New"/>
                          <a:cs typeface="Courier New"/>
                          <a:sym typeface="Courier New"/>
                        </a:rPr>
                        <a:t>G</a:t>
                      </a:r>
                      <a:endParaRPr sz="1400" b="0">
                        <a:latin typeface="Courier New"/>
                        <a:ea typeface="Courier New"/>
                        <a:cs typeface="Courier New"/>
                        <a:sym typeface="Courier New"/>
                      </a:endParaRPr>
                    </a:p>
                  </a:txBody>
                  <a:tcPr marL="91450" marR="91450" marT="45725" marB="45725"/>
                </a:tc>
                <a:tc>
                  <a:txBody>
                    <a:bodyPr/>
                    <a:lstStyle/>
                    <a:p>
                      <a:pPr marL="0" marR="0" lvl="0" indent="0" algn="l" rtl="0">
                        <a:lnSpc>
                          <a:spcPct val="100000"/>
                        </a:lnSpc>
                        <a:spcBef>
                          <a:spcPts val="0"/>
                        </a:spcBef>
                        <a:spcAft>
                          <a:spcPts val="0"/>
                        </a:spcAft>
                        <a:buClr>
                          <a:srgbClr val="FF0000"/>
                        </a:buClr>
                        <a:buSzPts val="1400"/>
                        <a:buFont typeface="Courier New"/>
                        <a:buNone/>
                      </a:pPr>
                      <a:r>
                        <a:rPr lang="en-US" sz="1400" b="0">
                          <a:solidFill>
                            <a:srgbClr val="FF0000"/>
                          </a:solidFill>
                          <a:latin typeface="Courier New"/>
                          <a:ea typeface="Courier New"/>
                          <a:cs typeface="Courier New"/>
                          <a:sym typeface="Courier New"/>
                        </a:rPr>
                        <a:t>A</a:t>
                      </a:r>
                      <a:endParaRPr sz="1400" b="0">
                        <a:latin typeface="Courier New"/>
                        <a:ea typeface="Courier New"/>
                        <a:cs typeface="Courier New"/>
                        <a:sym typeface="Courier New"/>
                      </a:endParaRPr>
                    </a:p>
                  </a:txBody>
                  <a:tcPr marL="91450" marR="91450" marT="45725" marB="45725"/>
                </a:tc>
                <a:tc>
                  <a:txBody>
                    <a:bodyPr/>
                    <a:lstStyle/>
                    <a:p>
                      <a:pPr marL="0" marR="0" lvl="0" indent="0" algn="l" rtl="0">
                        <a:lnSpc>
                          <a:spcPct val="100000"/>
                        </a:lnSpc>
                        <a:spcBef>
                          <a:spcPts val="0"/>
                        </a:spcBef>
                        <a:spcAft>
                          <a:spcPts val="0"/>
                        </a:spcAft>
                        <a:buClr>
                          <a:srgbClr val="FF0000"/>
                        </a:buClr>
                        <a:buSzPts val="1400"/>
                        <a:buFont typeface="Courier New"/>
                        <a:buNone/>
                      </a:pPr>
                      <a:r>
                        <a:rPr lang="en-US" sz="1400" b="0">
                          <a:solidFill>
                            <a:srgbClr val="FF0000"/>
                          </a:solidFill>
                          <a:latin typeface="Courier New"/>
                          <a:ea typeface="Courier New"/>
                          <a:cs typeface="Courier New"/>
                          <a:sym typeface="Courier New"/>
                        </a:rPr>
                        <a:t>A</a:t>
                      </a:r>
                      <a:endParaRPr sz="1400" b="0">
                        <a:latin typeface="Courier New"/>
                        <a:ea typeface="Courier New"/>
                        <a:cs typeface="Courier New"/>
                        <a:sym typeface="Courier New"/>
                      </a:endParaRPr>
                    </a:p>
                  </a:txBody>
                  <a:tcPr marL="91450" marR="91450" marT="45725" marB="45725"/>
                </a:tc>
                <a:tc>
                  <a:txBody>
                    <a:bodyPr/>
                    <a:lstStyle/>
                    <a:p>
                      <a:pPr marL="0" marR="0" lvl="0" indent="0" algn="l" rtl="0">
                        <a:spcBef>
                          <a:spcPts val="0"/>
                        </a:spcBef>
                        <a:spcAft>
                          <a:spcPts val="0"/>
                        </a:spcAft>
                        <a:buNone/>
                      </a:pPr>
                      <a:r>
                        <a:rPr lang="en-US" sz="1400" b="0">
                          <a:solidFill>
                            <a:srgbClr val="FF0000"/>
                          </a:solidFill>
                          <a:latin typeface="Courier New"/>
                          <a:ea typeface="Courier New"/>
                          <a:cs typeface="Courier New"/>
                          <a:sym typeface="Courier New"/>
                        </a:rPr>
                        <a:t>A</a:t>
                      </a:r>
                      <a:endParaRPr sz="1400" b="0">
                        <a:latin typeface="Courier New"/>
                        <a:ea typeface="Courier New"/>
                        <a:cs typeface="Courier New"/>
                        <a:sym typeface="Courier New"/>
                      </a:endParaRPr>
                    </a:p>
                  </a:txBody>
                  <a:tcPr marL="91450" marR="91450" marT="45725" marB="45725"/>
                </a:tc>
                <a:tc>
                  <a:txBody>
                    <a:bodyPr/>
                    <a:lstStyle/>
                    <a:p>
                      <a:pPr marL="0" marR="0" lvl="0" indent="0" algn="l" rtl="0">
                        <a:spcBef>
                          <a:spcPts val="0"/>
                        </a:spcBef>
                        <a:spcAft>
                          <a:spcPts val="0"/>
                        </a:spcAft>
                        <a:buNone/>
                      </a:pPr>
                      <a:r>
                        <a:rPr lang="en-US" sz="1400" b="0" dirty="0">
                          <a:solidFill>
                            <a:srgbClr val="FFC000"/>
                          </a:solidFill>
                          <a:latin typeface="Courier New"/>
                          <a:ea typeface="Courier New"/>
                          <a:cs typeface="Courier New"/>
                          <a:sym typeface="Courier New"/>
                        </a:rPr>
                        <a:t>T</a:t>
                      </a:r>
                      <a:endParaRPr sz="1400" b="0" dirty="0">
                        <a:latin typeface="Courier New"/>
                        <a:ea typeface="Courier New"/>
                        <a:cs typeface="Courier New"/>
                        <a:sym typeface="Courier New"/>
                      </a:endParaRPr>
                    </a:p>
                  </a:txBody>
                  <a:tcPr marL="91450" marR="91450" marT="45725" marB="45725"/>
                </a:tc>
                <a:extLst>
                  <a:ext uri="{0D108BD9-81ED-4DB2-BD59-A6C34878D82A}">
                    <a16:rowId xmlns:a16="http://schemas.microsoft.com/office/drawing/2014/main" val="10005"/>
                  </a:ext>
                </a:extLst>
              </a:tr>
            </a:tbl>
          </a:graphicData>
        </a:graphic>
      </p:graphicFrame>
      <p:pic>
        <p:nvPicPr>
          <p:cNvPr id="403" name="Google Shape;403;gf3c8e895ce_0_218" descr="Chart&#10;&#10;Description automatically generated"/>
          <p:cNvPicPr preferRelativeResize="0"/>
          <p:nvPr/>
        </p:nvPicPr>
        <p:blipFill rotWithShape="1">
          <a:blip r:embed="rId5">
            <a:alphaModFix/>
          </a:blip>
          <a:srcRect/>
          <a:stretch/>
        </p:blipFill>
        <p:spPr>
          <a:xfrm>
            <a:off x="7694202" y="2832233"/>
            <a:ext cx="1804498" cy="1880527"/>
          </a:xfrm>
          <a:prstGeom prst="rect">
            <a:avLst/>
          </a:prstGeom>
          <a:noFill/>
          <a:ln>
            <a:noFill/>
          </a:ln>
        </p:spPr>
      </p:pic>
      <p:sp>
        <p:nvSpPr>
          <p:cNvPr id="404" name="Google Shape;404;gf3c8e895ce_0_218"/>
          <p:cNvSpPr txBox="1"/>
          <p:nvPr/>
        </p:nvSpPr>
        <p:spPr>
          <a:xfrm>
            <a:off x="3363989" y="3291735"/>
            <a:ext cx="874800" cy="36929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dirty="0">
                <a:latin typeface="Poppins"/>
                <a:ea typeface="Poppins"/>
                <a:cs typeface="Poppins"/>
                <a:sym typeface="Poppins"/>
              </a:rPr>
              <a:t>1000x</a:t>
            </a:r>
            <a:endParaRPr dirty="0"/>
          </a:p>
        </p:txBody>
      </p:sp>
      <p:sp>
        <p:nvSpPr>
          <p:cNvPr id="406" name="Google Shape;406;gf3c8e895ce_0_218"/>
          <p:cNvSpPr txBox="1"/>
          <p:nvPr/>
        </p:nvSpPr>
        <p:spPr>
          <a:xfrm>
            <a:off x="324476" y="1988700"/>
            <a:ext cx="3552900" cy="73863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dirty="0">
                <a:latin typeface="Poppins"/>
                <a:ea typeface="Poppins"/>
                <a:cs typeface="Poppins"/>
                <a:sym typeface="Poppins"/>
              </a:rPr>
              <a:t>Tree based on original alignment</a:t>
            </a:r>
            <a:endParaRPr dirty="0">
              <a:latin typeface="Poppins"/>
              <a:ea typeface="Poppins"/>
              <a:cs typeface="Poppins"/>
              <a:sym typeface="Poppins"/>
            </a:endParaRPr>
          </a:p>
        </p:txBody>
      </p:sp>
      <p:sp>
        <p:nvSpPr>
          <p:cNvPr id="407" name="Google Shape;407;gf3c8e895ce_0_218"/>
          <p:cNvSpPr txBox="1"/>
          <p:nvPr/>
        </p:nvSpPr>
        <p:spPr>
          <a:xfrm>
            <a:off x="3643725" y="2004817"/>
            <a:ext cx="3552900" cy="738633"/>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dirty="0">
                <a:latin typeface="Poppins"/>
                <a:ea typeface="Poppins"/>
                <a:cs typeface="Poppins"/>
                <a:sym typeface="Poppins"/>
              </a:rPr>
              <a:t>Resample alignment 1000 times</a:t>
            </a:r>
            <a:endParaRPr dirty="0">
              <a:latin typeface="Poppins"/>
              <a:ea typeface="Poppins"/>
              <a:cs typeface="Poppins"/>
              <a:sym typeface="Poppins"/>
            </a:endParaRPr>
          </a:p>
        </p:txBody>
      </p:sp>
      <p:sp>
        <p:nvSpPr>
          <p:cNvPr id="408" name="Google Shape;408;gf3c8e895ce_0_218"/>
          <p:cNvSpPr txBox="1"/>
          <p:nvPr/>
        </p:nvSpPr>
        <p:spPr>
          <a:xfrm>
            <a:off x="5003252" y="5809329"/>
            <a:ext cx="6897552" cy="49241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000" dirty="0">
                <a:latin typeface="Poppins"/>
                <a:ea typeface="Poppins"/>
                <a:cs typeface="Poppins"/>
                <a:sym typeface="Poppins"/>
              </a:rPr>
              <a:t>How many times do we see the same relationships?</a:t>
            </a:r>
            <a:endParaRPr sz="2000" dirty="0">
              <a:latin typeface="Poppins"/>
              <a:ea typeface="Poppins"/>
              <a:cs typeface="Poppins"/>
              <a:sym typeface="Poppins"/>
            </a:endParaRPr>
          </a:p>
        </p:txBody>
      </p:sp>
      <p:sp>
        <p:nvSpPr>
          <p:cNvPr id="411" name="Google Shape;411;gf3c8e895ce_0_218"/>
          <p:cNvSpPr txBox="1"/>
          <p:nvPr/>
        </p:nvSpPr>
        <p:spPr>
          <a:xfrm>
            <a:off x="7493617" y="2095556"/>
            <a:ext cx="4126978" cy="73863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dirty="0">
                <a:latin typeface="Poppins"/>
                <a:ea typeface="Poppins"/>
                <a:cs typeface="Poppins"/>
                <a:sym typeface="Poppins"/>
              </a:rPr>
              <a:t>Build a tree for each resampled alignment</a:t>
            </a:r>
            <a:endParaRPr dirty="0">
              <a:latin typeface="Poppins"/>
              <a:ea typeface="Poppins"/>
              <a:cs typeface="Poppins"/>
              <a:sym typeface="Poppins"/>
            </a:endParaRPr>
          </a:p>
        </p:txBody>
      </p:sp>
      <p:cxnSp>
        <p:nvCxnSpPr>
          <p:cNvPr id="412" name="Google Shape;412;gf3c8e895ce_0_218"/>
          <p:cNvCxnSpPr/>
          <p:nvPr/>
        </p:nvCxnSpPr>
        <p:spPr>
          <a:xfrm>
            <a:off x="9498685" y="2956064"/>
            <a:ext cx="9000" cy="457200"/>
          </a:xfrm>
          <a:prstGeom prst="straightConnector1">
            <a:avLst/>
          </a:prstGeom>
          <a:noFill/>
          <a:ln w="76200" cap="flat" cmpd="sng">
            <a:solidFill>
              <a:schemeClr val="dk1"/>
            </a:solidFill>
            <a:prstDash val="solid"/>
            <a:round/>
            <a:headEnd type="none" w="sm" len="sm"/>
            <a:tailEnd type="none" w="sm" len="sm"/>
          </a:ln>
        </p:spPr>
      </p:cxnSp>
      <p:cxnSp>
        <p:nvCxnSpPr>
          <p:cNvPr id="413" name="Google Shape;413;gf3c8e895ce_0_218"/>
          <p:cNvCxnSpPr>
            <a:cxnSpLocks/>
          </p:cNvCxnSpPr>
          <p:nvPr/>
        </p:nvCxnSpPr>
        <p:spPr>
          <a:xfrm>
            <a:off x="11568051" y="3727413"/>
            <a:ext cx="0" cy="463589"/>
          </a:xfrm>
          <a:prstGeom prst="straightConnector1">
            <a:avLst/>
          </a:prstGeom>
          <a:noFill/>
          <a:ln w="76200" cap="flat" cmpd="sng">
            <a:solidFill>
              <a:schemeClr val="dk1"/>
            </a:solidFill>
            <a:prstDash val="solid"/>
            <a:round/>
            <a:headEnd type="none" w="sm" len="sm"/>
            <a:tailEnd type="none" w="sm" len="sm"/>
          </a:ln>
        </p:spPr>
      </p:cxnSp>
      <p:sp>
        <p:nvSpPr>
          <p:cNvPr id="21" name="Google Shape;405;gf3c8e895ce_0_218">
            <a:extLst>
              <a:ext uri="{FF2B5EF4-FFF2-40B4-BE49-F238E27FC236}">
                <a16:creationId xmlns:a16="http://schemas.microsoft.com/office/drawing/2014/main" id="{E44067FC-FBAA-9E1C-3CC2-D8AAB3B13E58}"/>
              </a:ext>
            </a:extLst>
          </p:cNvPr>
          <p:cNvSpPr txBox="1"/>
          <p:nvPr/>
        </p:nvSpPr>
        <p:spPr>
          <a:xfrm>
            <a:off x="968631" y="1495413"/>
            <a:ext cx="10158900" cy="492412"/>
          </a:xfrm>
          <a:prstGeom prst="rect">
            <a:avLst/>
          </a:prstGeom>
          <a:noFill/>
          <a:ln>
            <a:noFill/>
          </a:ln>
        </p:spPr>
        <p:txBody>
          <a:bodyPr spcFirstLastPara="1" wrap="square" lIns="91425" tIns="91425" rIns="91425" bIns="91425" anchor="t" anchorCtr="0">
            <a:spAutoFit/>
          </a:bodyPr>
          <a:lstStyle/>
          <a:p>
            <a:pPr marL="285750" lvl="0" indent="-285750" rtl="0">
              <a:spcBef>
                <a:spcPts val="0"/>
              </a:spcBef>
              <a:spcAft>
                <a:spcPts val="0"/>
              </a:spcAft>
              <a:buFont typeface="Arial" panose="020B0604020202020204" pitchFamily="34" charset="0"/>
              <a:buChar char="•"/>
            </a:pPr>
            <a:r>
              <a:rPr lang="en-US" sz="2000" dirty="0">
                <a:latin typeface="Poppins"/>
                <a:ea typeface="Poppins"/>
                <a:cs typeface="Poppins"/>
                <a:sym typeface="Poppins"/>
              </a:rPr>
              <a:t>Would we still get the same tree if the data was slightly different? </a:t>
            </a:r>
            <a:endParaRPr sz="2000" dirty="0">
              <a:latin typeface="Poppins"/>
              <a:ea typeface="Poppins"/>
              <a:cs typeface="Poppins"/>
              <a:sym typeface="Poppins"/>
            </a:endParaRPr>
          </a:p>
        </p:txBody>
      </p:sp>
      <p:sp>
        <p:nvSpPr>
          <p:cNvPr id="2" name="Title 1">
            <a:extLst>
              <a:ext uri="{FF2B5EF4-FFF2-40B4-BE49-F238E27FC236}">
                <a16:creationId xmlns:a16="http://schemas.microsoft.com/office/drawing/2014/main" id="{6AFF8F4B-D5DC-1CE4-01AC-2188A6E925FC}"/>
              </a:ext>
            </a:extLst>
          </p:cNvPr>
          <p:cNvSpPr>
            <a:spLocks noGrp="1"/>
          </p:cNvSpPr>
          <p:nvPr>
            <p:ph type="title"/>
          </p:nvPr>
        </p:nvSpPr>
        <p:spPr>
          <a:xfrm>
            <a:off x="918210" y="263582"/>
            <a:ext cx="10431602" cy="873252"/>
          </a:xfrm>
        </p:spPr>
        <p:txBody>
          <a:bodyPr/>
          <a:lstStyle/>
          <a:p>
            <a:r>
              <a:rPr lang="en-US" dirty="0"/>
              <a:t>How much can we trust the tree?</a:t>
            </a:r>
          </a:p>
        </p:txBody>
      </p:sp>
      <p:sp>
        <p:nvSpPr>
          <p:cNvPr id="25" name="Google Shape;400;gf3c8e895ce_0_218">
            <a:extLst>
              <a:ext uri="{FF2B5EF4-FFF2-40B4-BE49-F238E27FC236}">
                <a16:creationId xmlns:a16="http://schemas.microsoft.com/office/drawing/2014/main" id="{ACAA553C-26F0-1474-79A5-6D843709450E}"/>
              </a:ext>
            </a:extLst>
          </p:cNvPr>
          <p:cNvSpPr/>
          <p:nvPr/>
        </p:nvSpPr>
        <p:spPr>
          <a:xfrm>
            <a:off x="6640624" y="3572397"/>
            <a:ext cx="874800" cy="200100"/>
          </a:xfrm>
          <a:prstGeom prst="rightArrow">
            <a:avLst>
              <a:gd name="adj1" fmla="val 50000"/>
              <a:gd name="adj2" fmla="val 50000"/>
            </a:avLst>
          </a:prstGeom>
          <a:solidFill>
            <a:schemeClr val="dk1"/>
          </a:solidFill>
          <a:ln w="107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chemeClr val="lt1"/>
              </a:solidFill>
              <a:latin typeface="Corbel"/>
              <a:ea typeface="Corbel"/>
              <a:cs typeface="Corbel"/>
              <a:sym typeface="Corbel"/>
            </a:endParaRPr>
          </a:p>
        </p:txBody>
      </p:sp>
      <p:sp>
        <p:nvSpPr>
          <p:cNvPr id="26" name="Google Shape;404;gf3c8e895ce_0_218">
            <a:extLst>
              <a:ext uri="{FF2B5EF4-FFF2-40B4-BE49-F238E27FC236}">
                <a16:creationId xmlns:a16="http://schemas.microsoft.com/office/drawing/2014/main" id="{C98F0E5D-4B37-0E4B-71F7-9AC9667752F7}"/>
              </a:ext>
            </a:extLst>
          </p:cNvPr>
          <p:cNvSpPr txBox="1"/>
          <p:nvPr/>
        </p:nvSpPr>
        <p:spPr>
          <a:xfrm>
            <a:off x="6618817" y="3291735"/>
            <a:ext cx="874800" cy="36929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dirty="0">
                <a:latin typeface="Poppins"/>
                <a:ea typeface="Poppins"/>
                <a:cs typeface="Poppins"/>
                <a:sym typeface="Poppins"/>
              </a:rPr>
              <a:t>1000x</a:t>
            </a:r>
            <a:endParaRPr dirty="0"/>
          </a:p>
        </p:txBody>
      </p:sp>
      <p:pic>
        <p:nvPicPr>
          <p:cNvPr id="28" name="Google Shape;402;p26">
            <a:extLst>
              <a:ext uri="{FF2B5EF4-FFF2-40B4-BE49-F238E27FC236}">
                <a16:creationId xmlns:a16="http://schemas.microsoft.com/office/drawing/2014/main" id="{9108EED7-D716-F244-C613-99A2324B43C5}"/>
              </a:ext>
            </a:extLst>
          </p:cNvPr>
          <p:cNvPicPr preferRelativeResize="0"/>
          <p:nvPr/>
        </p:nvPicPr>
        <p:blipFill rotWithShape="1">
          <a:blip r:embed="rId6">
            <a:alphaModFix/>
          </a:blip>
          <a:srcRect/>
          <a:stretch/>
        </p:blipFill>
        <p:spPr>
          <a:xfrm rot="3867691" flipH="1" flipV="1">
            <a:off x="7168027" y="4994162"/>
            <a:ext cx="781863" cy="604327"/>
          </a:xfrm>
          <a:prstGeom prst="rect">
            <a:avLst/>
          </a:prstGeom>
          <a:noFill/>
          <a:ln>
            <a:noFill/>
          </a:ln>
        </p:spPr>
      </p:pic>
    </p:spTree>
    <p:extLst>
      <p:ext uri="{BB962C8B-B14F-4D97-AF65-F5344CB8AC3E}">
        <p14:creationId xmlns:p14="http://schemas.microsoft.com/office/powerpoint/2010/main" val="119774037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sp>
        <p:nvSpPr>
          <p:cNvPr id="419" name="Google Shape;419;gf3c8e895ce_0_248"/>
          <p:cNvSpPr/>
          <p:nvPr/>
        </p:nvSpPr>
        <p:spPr>
          <a:xfrm>
            <a:off x="3543375" y="3247950"/>
            <a:ext cx="4962300" cy="1572000"/>
          </a:xfrm>
          <a:prstGeom prst="rect">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20" name="Google Shape;420;gf3c8e895ce_0_248"/>
          <p:cNvPicPr preferRelativeResize="0"/>
          <p:nvPr/>
        </p:nvPicPr>
        <p:blipFill>
          <a:blip r:embed="rId3">
            <a:alphaModFix/>
          </a:blip>
          <a:stretch>
            <a:fillRect/>
          </a:stretch>
        </p:blipFill>
        <p:spPr>
          <a:xfrm>
            <a:off x="3397254" y="166908"/>
            <a:ext cx="5397490" cy="5880939"/>
          </a:xfrm>
          <a:prstGeom prst="rect">
            <a:avLst/>
          </a:prstGeom>
          <a:noFill/>
          <a:ln>
            <a:noFill/>
          </a:ln>
        </p:spPr>
      </p:pic>
      <p:sp>
        <p:nvSpPr>
          <p:cNvPr id="421" name="Google Shape;421;gf3c8e895ce_0_248"/>
          <p:cNvSpPr/>
          <p:nvPr/>
        </p:nvSpPr>
        <p:spPr>
          <a:xfrm>
            <a:off x="2982687" y="4778153"/>
            <a:ext cx="6172200" cy="305476"/>
          </a:xfrm>
          <a:prstGeom prst="rect">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52;p22">
            <a:extLst>
              <a:ext uri="{FF2B5EF4-FFF2-40B4-BE49-F238E27FC236}">
                <a16:creationId xmlns:a16="http://schemas.microsoft.com/office/drawing/2014/main" id="{9B200715-1B95-03E8-B784-CEAB3D964E16}"/>
              </a:ext>
            </a:extLst>
          </p:cNvPr>
          <p:cNvSpPr txBox="1"/>
          <p:nvPr/>
        </p:nvSpPr>
        <p:spPr>
          <a:xfrm>
            <a:off x="1911976" y="6080505"/>
            <a:ext cx="8368046" cy="52319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2200" dirty="0">
                <a:solidFill>
                  <a:schemeClr val="bg2"/>
                </a:solidFill>
                <a:latin typeface="Poppins"/>
                <a:ea typeface="Poppins"/>
                <a:cs typeface="Poppins"/>
                <a:sym typeface="Poppins"/>
              </a:rPr>
              <a:t>IQ-TREE: web server: http://</a:t>
            </a:r>
            <a:r>
              <a:rPr lang="en-US" sz="2200" dirty="0" err="1">
                <a:solidFill>
                  <a:schemeClr val="bg2"/>
                </a:solidFill>
                <a:latin typeface="Poppins"/>
                <a:ea typeface="Poppins"/>
                <a:cs typeface="Poppins"/>
                <a:sym typeface="Poppins"/>
              </a:rPr>
              <a:t>iqtree.cibiv.univie.ac.at</a:t>
            </a:r>
            <a:r>
              <a:rPr lang="en-US" sz="2200" dirty="0">
                <a:solidFill>
                  <a:schemeClr val="bg2"/>
                </a:solidFill>
                <a:latin typeface="Poppins"/>
                <a:ea typeface="Poppins"/>
                <a:cs typeface="Poppins"/>
                <a:sym typeface="Poppins"/>
              </a:rPr>
              <a:t>/</a:t>
            </a:r>
            <a:endParaRPr sz="2200" dirty="0">
              <a:solidFill>
                <a:schemeClr val="bg2"/>
              </a:solidFill>
              <a:latin typeface="Poppins"/>
              <a:ea typeface="Poppins"/>
              <a:cs typeface="Poppins"/>
              <a:sym typeface="Poppins"/>
            </a:endParaRPr>
          </a:p>
        </p:txBody>
      </p:sp>
      <p:sp>
        <p:nvSpPr>
          <p:cNvPr id="9" name="Google Shape;152;p22">
            <a:extLst>
              <a:ext uri="{FF2B5EF4-FFF2-40B4-BE49-F238E27FC236}">
                <a16:creationId xmlns:a16="http://schemas.microsoft.com/office/drawing/2014/main" id="{15F2A411-46E8-ACA0-B0E2-BBBABFC40BE0}"/>
              </a:ext>
            </a:extLst>
          </p:cNvPr>
          <p:cNvSpPr txBox="1"/>
          <p:nvPr/>
        </p:nvSpPr>
        <p:spPr>
          <a:xfrm>
            <a:off x="9361714" y="4734609"/>
            <a:ext cx="2598805" cy="861744"/>
          </a:xfrm>
          <a:prstGeom prst="rect">
            <a:avLst/>
          </a:prstGeom>
          <a:noFill/>
          <a:ln>
            <a:noFill/>
          </a:ln>
        </p:spPr>
        <p:txBody>
          <a:bodyPr spcFirstLastPara="1" wrap="square" lIns="91425" tIns="91425" rIns="91425" bIns="91425" anchor="t" anchorCtr="0">
            <a:spAutoFit/>
          </a:bodyPr>
          <a:lstStyle/>
          <a:p>
            <a:pPr marL="0" lvl="0" indent="0" rtl="0">
              <a:spcBef>
                <a:spcPts val="0"/>
              </a:spcBef>
              <a:spcAft>
                <a:spcPts val="0"/>
              </a:spcAft>
              <a:buNone/>
            </a:pPr>
            <a:r>
              <a:rPr lang="en-US" sz="2200" b="1" dirty="0">
                <a:solidFill>
                  <a:schemeClr val="bg2"/>
                </a:solidFill>
                <a:latin typeface="Poppins"/>
                <a:ea typeface="Poppins"/>
                <a:cs typeface="Poppins"/>
                <a:sym typeface="Poppins"/>
              </a:rPr>
              <a:t>Step 4:</a:t>
            </a:r>
          </a:p>
          <a:p>
            <a:pPr marL="0" lvl="0" indent="0" rtl="0">
              <a:spcBef>
                <a:spcPts val="0"/>
              </a:spcBef>
              <a:spcAft>
                <a:spcPts val="0"/>
              </a:spcAft>
              <a:buNone/>
            </a:pPr>
            <a:r>
              <a:rPr lang="en-US" sz="2200" dirty="0">
                <a:solidFill>
                  <a:schemeClr val="bg2"/>
                </a:solidFill>
                <a:latin typeface="Poppins"/>
                <a:ea typeface="Poppins"/>
                <a:cs typeface="Poppins"/>
                <a:sym typeface="Poppins"/>
              </a:rPr>
              <a:t>Run IQ-TREE</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pic>
        <p:nvPicPr>
          <p:cNvPr id="429" name="Google Shape;429;gf3c8e895ce_0_257"/>
          <p:cNvPicPr preferRelativeResize="0"/>
          <p:nvPr/>
        </p:nvPicPr>
        <p:blipFill>
          <a:blip r:embed="rId3">
            <a:alphaModFix/>
          </a:blip>
          <a:stretch>
            <a:fillRect/>
          </a:stretch>
        </p:blipFill>
        <p:spPr>
          <a:xfrm>
            <a:off x="3262871" y="201433"/>
            <a:ext cx="5666257" cy="6164567"/>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pic>
        <p:nvPicPr>
          <p:cNvPr id="436" name="Google Shape;436;gf3c8e895ce_0_264"/>
          <p:cNvPicPr preferRelativeResize="0"/>
          <p:nvPr/>
        </p:nvPicPr>
        <p:blipFill>
          <a:blip r:embed="rId3">
            <a:alphaModFix/>
          </a:blip>
          <a:stretch>
            <a:fillRect/>
          </a:stretch>
        </p:blipFill>
        <p:spPr>
          <a:xfrm>
            <a:off x="585001" y="271456"/>
            <a:ext cx="5129998" cy="6047215"/>
          </a:xfrm>
          <a:prstGeom prst="rect">
            <a:avLst/>
          </a:prstGeom>
          <a:noFill/>
          <a:ln>
            <a:noFill/>
          </a:ln>
        </p:spPr>
      </p:pic>
      <p:sp>
        <p:nvSpPr>
          <p:cNvPr id="6" name="Google Shape;408;gf3c8e895ce_0_218">
            <a:extLst>
              <a:ext uri="{FF2B5EF4-FFF2-40B4-BE49-F238E27FC236}">
                <a16:creationId xmlns:a16="http://schemas.microsoft.com/office/drawing/2014/main" id="{2ECD36EB-002D-B45C-4E04-A0D1676CED3E}"/>
              </a:ext>
            </a:extLst>
          </p:cNvPr>
          <p:cNvSpPr txBox="1"/>
          <p:nvPr/>
        </p:nvSpPr>
        <p:spPr>
          <a:xfrm>
            <a:off x="5887783" y="1498586"/>
            <a:ext cx="6897552" cy="49241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000" dirty="0">
                <a:latin typeface="Poppins"/>
                <a:ea typeface="Poppins"/>
                <a:cs typeface="Poppins"/>
                <a:sym typeface="Poppins"/>
              </a:rPr>
              <a:t>Testing different substitution models</a:t>
            </a:r>
            <a:endParaRPr sz="2000" dirty="0">
              <a:latin typeface="Poppins"/>
              <a:ea typeface="Poppins"/>
              <a:cs typeface="Poppins"/>
              <a:sym typeface="Poppins"/>
            </a:endParaRPr>
          </a:p>
        </p:txBody>
      </p:sp>
      <p:pic>
        <p:nvPicPr>
          <p:cNvPr id="7" name="Google Shape;402;p26">
            <a:extLst>
              <a:ext uri="{FF2B5EF4-FFF2-40B4-BE49-F238E27FC236}">
                <a16:creationId xmlns:a16="http://schemas.microsoft.com/office/drawing/2014/main" id="{17A8D336-2D0F-3D31-416C-57823B4A21FC}"/>
              </a:ext>
            </a:extLst>
          </p:cNvPr>
          <p:cNvPicPr preferRelativeResize="0"/>
          <p:nvPr/>
        </p:nvPicPr>
        <p:blipFill rotWithShape="1">
          <a:blip r:embed="rId4">
            <a:alphaModFix/>
          </a:blip>
          <a:srcRect/>
          <a:stretch/>
        </p:blipFill>
        <p:spPr>
          <a:xfrm rot="3737957" flipH="1">
            <a:off x="5946110" y="1075303"/>
            <a:ext cx="781863" cy="604327"/>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2"/>
        <p:cNvGrpSpPr/>
        <p:nvPr/>
      </p:nvGrpSpPr>
      <p:grpSpPr>
        <a:xfrm>
          <a:off x="0" y="0"/>
          <a:ext cx="0" cy="0"/>
          <a:chOff x="0" y="0"/>
          <a:chExt cx="0" cy="0"/>
        </a:xfrm>
      </p:grpSpPr>
      <p:sp>
        <p:nvSpPr>
          <p:cNvPr id="53" name="Google Shape;53;p3"/>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FFFFFF"/>
              </a:buClr>
              <a:buSzPts val="3600"/>
              <a:buFont typeface="Poppins"/>
              <a:buNone/>
            </a:pPr>
            <a:r>
              <a:rPr lang="en-US"/>
              <a:t>Outline</a:t>
            </a:r>
            <a:endParaRPr/>
          </a:p>
        </p:txBody>
      </p:sp>
      <p:sp>
        <p:nvSpPr>
          <p:cNvPr id="54" name="Google Shape;54;p3"/>
          <p:cNvSpPr txBox="1">
            <a:spLocks noGrp="1"/>
          </p:cNvSpPr>
          <p:nvPr>
            <p:ph type="body" idx="1"/>
          </p:nvPr>
        </p:nvSpPr>
        <p:spPr>
          <a:prstGeom prst="rect">
            <a:avLst/>
          </a:prstGeom>
          <a:noFill/>
          <a:ln>
            <a:noFill/>
          </a:ln>
        </p:spPr>
        <p:txBody>
          <a:bodyPr spcFirstLastPara="1" wrap="square" lIns="91425" tIns="45700" rIns="91425" bIns="45700" anchor="ctr" anchorCtr="0">
            <a:normAutofit/>
          </a:bodyPr>
          <a:lstStyle/>
          <a:p>
            <a:pPr indent="-457200">
              <a:spcBef>
                <a:spcPts val="0"/>
              </a:spcBef>
              <a:buSzPts val="2800"/>
              <a:buFont typeface="Arial" panose="020B0604020202020204" pitchFamily="34" charset="0"/>
              <a:buChar char="•"/>
            </a:pPr>
            <a:r>
              <a:rPr lang="en-US" sz="2800" dirty="0"/>
              <a:t>Tree search algorithm</a:t>
            </a:r>
          </a:p>
          <a:p>
            <a:pPr lvl="0" indent="-457200" algn="l" rtl="0">
              <a:lnSpc>
                <a:spcPct val="90000"/>
              </a:lnSpc>
              <a:spcBef>
                <a:spcPts val="0"/>
              </a:spcBef>
              <a:spcAft>
                <a:spcPts val="0"/>
              </a:spcAft>
              <a:buSzPts val="2800"/>
              <a:buFont typeface="Arial" panose="020B0604020202020204" pitchFamily="34" charset="0"/>
              <a:buChar char="•"/>
            </a:pPr>
            <a:r>
              <a:rPr lang="en-US" sz="2800" dirty="0"/>
              <a:t>Maximum likelihood</a:t>
            </a:r>
            <a:endParaRPr dirty="0"/>
          </a:p>
          <a:p>
            <a:pPr lvl="0" indent="-457200" algn="l" rtl="0">
              <a:lnSpc>
                <a:spcPct val="90000"/>
              </a:lnSpc>
              <a:spcBef>
                <a:spcPts val="1200"/>
              </a:spcBef>
              <a:spcAft>
                <a:spcPts val="0"/>
              </a:spcAft>
              <a:buSzPts val="2800"/>
              <a:buFont typeface="Arial" panose="020B0604020202020204" pitchFamily="34" charset="0"/>
              <a:buChar char="•"/>
            </a:pPr>
            <a:r>
              <a:rPr lang="en-US" sz="2800" dirty="0"/>
              <a:t>How to build trees with IQTREE</a:t>
            </a:r>
            <a:endParaRPr sz="2800" dirty="0"/>
          </a:p>
          <a:p>
            <a:pPr marL="896620" lvl="1" indent="-457200" algn="l" rtl="0">
              <a:lnSpc>
                <a:spcPct val="90000"/>
              </a:lnSpc>
              <a:spcBef>
                <a:spcPts val="1200"/>
              </a:spcBef>
              <a:spcAft>
                <a:spcPts val="0"/>
              </a:spcAft>
              <a:buSzPts val="2800"/>
              <a:buFont typeface="Arial" panose="020B0604020202020204" pitchFamily="34" charset="0"/>
              <a:buChar char="•"/>
            </a:pPr>
            <a:r>
              <a:rPr lang="en-US" sz="2800" dirty="0"/>
              <a:t>Input data</a:t>
            </a:r>
            <a:endParaRPr sz="2800" dirty="0"/>
          </a:p>
          <a:p>
            <a:pPr marL="896620" lvl="1" indent="-457200" algn="l" rtl="0">
              <a:lnSpc>
                <a:spcPct val="90000"/>
              </a:lnSpc>
              <a:spcBef>
                <a:spcPts val="1200"/>
              </a:spcBef>
              <a:spcAft>
                <a:spcPts val="0"/>
              </a:spcAft>
              <a:buSzPts val="2800"/>
              <a:buFont typeface="Arial" panose="020B0604020202020204" pitchFamily="34" charset="0"/>
              <a:buChar char="•"/>
            </a:pPr>
            <a:r>
              <a:rPr lang="en-US" sz="2800" dirty="0"/>
              <a:t>Model selection</a:t>
            </a:r>
            <a:endParaRPr sz="2800" dirty="0"/>
          </a:p>
          <a:p>
            <a:pPr marL="896620" lvl="1" indent="-457200" algn="l" rtl="0">
              <a:lnSpc>
                <a:spcPct val="90000"/>
              </a:lnSpc>
              <a:spcBef>
                <a:spcPts val="1200"/>
              </a:spcBef>
              <a:spcAft>
                <a:spcPts val="0"/>
              </a:spcAft>
              <a:buSzPts val="2800"/>
              <a:buFont typeface="Arial" panose="020B0604020202020204" pitchFamily="34" charset="0"/>
              <a:buChar char="•"/>
            </a:pPr>
            <a:r>
              <a:rPr lang="en-US" sz="2800" dirty="0"/>
              <a:t>Bootstrapping</a:t>
            </a:r>
            <a:endParaRPr sz="2800"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pic>
        <p:nvPicPr>
          <p:cNvPr id="444" name="Google Shape;444;gf3c8e895ce_0_272"/>
          <p:cNvPicPr preferRelativeResize="0"/>
          <p:nvPr/>
        </p:nvPicPr>
        <p:blipFill>
          <a:blip r:embed="rId3">
            <a:alphaModFix/>
          </a:blip>
          <a:stretch>
            <a:fillRect/>
          </a:stretch>
        </p:blipFill>
        <p:spPr>
          <a:xfrm>
            <a:off x="3511244" y="1387861"/>
            <a:ext cx="5169511" cy="4954962"/>
          </a:xfrm>
          <a:prstGeom prst="rect">
            <a:avLst/>
          </a:prstGeom>
          <a:noFill/>
          <a:ln>
            <a:noFill/>
          </a:ln>
        </p:spPr>
      </p:pic>
      <p:sp>
        <p:nvSpPr>
          <p:cNvPr id="3" name="Title 2">
            <a:extLst>
              <a:ext uri="{FF2B5EF4-FFF2-40B4-BE49-F238E27FC236}">
                <a16:creationId xmlns:a16="http://schemas.microsoft.com/office/drawing/2014/main" id="{D058E749-63A5-9A38-0A40-9A2430B0D7ED}"/>
              </a:ext>
            </a:extLst>
          </p:cNvPr>
          <p:cNvSpPr>
            <a:spLocks noGrp="1"/>
          </p:cNvSpPr>
          <p:nvPr>
            <p:ph type="title"/>
          </p:nvPr>
        </p:nvSpPr>
        <p:spPr/>
        <p:txBody>
          <a:bodyPr>
            <a:normAutofit/>
          </a:bodyPr>
          <a:lstStyle/>
          <a:p>
            <a:r>
              <a:rPr lang="en-US" sz="3000" dirty="0"/>
              <a:t>How does the maximum likelihood approach work?</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649"/>
        <p:cNvGrpSpPr/>
        <p:nvPr/>
      </p:nvGrpSpPr>
      <p:grpSpPr>
        <a:xfrm>
          <a:off x="0" y="0"/>
          <a:ext cx="0" cy="0"/>
          <a:chOff x="0" y="0"/>
          <a:chExt cx="0" cy="0"/>
        </a:xfrm>
      </p:grpSpPr>
      <p:pic>
        <p:nvPicPr>
          <p:cNvPr id="650" name="Google Shape;650;p19"/>
          <p:cNvPicPr preferRelativeResize="0"/>
          <p:nvPr/>
        </p:nvPicPr>
        <p:blipFill rotWithShape="1">
          <a:blip r:embed="rId3">
            <a:alphaModFix/>
          </a:blip>
          <a:srcRect t="13435" r="10406" b="4999"/>
          <a:stretch/>
        </p:blipFill>
        <p:spPr>
          <a:xfrm>
            <a:off x="6219772" y="3702431"/>
            <a:ext cx="1192698" cy="1059225"/>
          </a:xfrm>
          <a:prstGeom prst="rect">
            <a:avLst/>
          </a:prstGeom>
          <a:noFill/>
          <a:ln>
            <a:noFill/>
          </a:ln>
        </p:spPr>
      </p:pic>
      <p:pic>
        <p:nvPicPr>
          <p:cNvPr id="651" name="Google Shape;651;p19" descr="A picture containing text, athletic game, ball&#10;&#10;Description automatically generated"/>
          <p:cNvPicPr preferRelativeResize="0"/>
          <p:nvPr/>
        </p:nvPicPr>
        <p:blipFill rotWithShape="1">
          <a:blip r:embed="rId4">
            <a:alphaModFix/>
          </a:blip>
          <a:srcRect t="6666" r="4099" b="6665"/>
          <a:stretch/>
        </p:blipFill>
        <p:spPr>
          <a:xfrm>
            <a:off x="4261051" y="2906481"/>
            <a:ext cx="1503611" cy="1325563"/>
          </a:xfrm>
          <a:prstGeom prst="rect">
            <a:avLst/>
          </a:prstGeom>
          <a:noFill/>
          <a:ln>
            <a:noFill/>
          </a:ln>
        </p:spPr>
      </p:pic>
      <p:pic>
        <p:nvPicPr>
          <p:cNvPr id="652" name="Google Shape;652;p19"/>
          <p:cNvPicPr preferRelativeResize="0"/>
          <p:nvPr/>
        </p:nvPicPr>
        <p:blipFill rotWithShape="1">
          <a:blip r:embed="rId5">
            <a:alphaModFix/>
          </a:blip>
          <a:srcRect l="611" t="14783" r="4644" b="5216"/>
          <a:stretch/>
        </p:blipFill>
        <p:spPr>
          <a:xfrm>
            <a:off x="1284139" y="4217430"/>
            <a:ext cx="1192699" cy="982451"/>
          </a:xfrm>
          <a:prstGeom prst="rect">
            <a:avLst/>
          </a:prstGeom>
          <a:noFill/>
          <a:ln>
            <a:noFill/>
          </a:ln>
        </p:spPr>
      </p:pic>
      <p:pic>
        <p:nvPicPr>
          <p:cNvPr id="653" name="Google Shape;653;p19" descr="A close-up of a mountain&#10;&#10;Description automatically generated with low confidence"/>
          <p:cNvPicPr preferRelativeResize="0"/>
          <p:nvPr/>
        </p:nvPicPr>
        <p:blipFill rotWithShape="1">
          <a:blip r:embed="rId6">
            <a:alphaModFix/>
          </a:blip>
          <a:srcRect/>
          <a:stretch/>
        </p:blipFill>
        <p:spPr>
          <a:xfrm>
            <a:off x="1026442" y="4217430"/>
            <a:ext cx="9881419" cy="1415393"/>
          </a:xfrm>
          <a:prstGeom prst="rect">
            <a:avLst/>
          </a:prstGeom>
          <a:noFill/>
          <a:ln>
            <a:noFill/>
          </a:ln>
        </p:spPr>
      </p:pic>
      <p:pic>
        <p:nvPicPr>
          <p:cNvPr id="654" name="Google Shape;654;p19" descr="A picture containing text, athletic game, ball&#10;&#10;Description automatically generated"/>
          <p:cNvPicPr preferRelativeResize="0"/>
          <p:nvPr/>
        </p:nvPicPr>
        <p:blipFill rotWithShape="1">
          <a:blip r:embed="rId4">
            <a:alphaModFix/>
          </a:blip>
          <a:srcRect t="6666" r="4099" b="6665"/>
          <a:stretch/>
        </p:blipFill>
        <p:spPr>
          <a:xfrm rot="10800000" flipH="1">
            <a:off x="8587105" y="3337213"/>
            <a:ext cx="824331" cy="845933"/>
          </a:xfrm>
          <a:prstGeom prst="rect">
            <a:avLst/>
          </a:prstGeom>
          <a:noFill/>
          <a:ln>
            <a:noFill/>
          </a:ln>
        </p:spPr>
      </p:pic>
      <p:pic>
        <p:nvPicPr>
          <p:cNvPr id="655" name="Google Shape;655;p19"/>
          <p:cNvPicPr preferRelativeResize="0"/>
          <p:nvPr/>
        </p:nvPicPr>
        <p:blipFill rotWithShape="1">
          <a:blip r:embed="rId5">
            <a:alphaModFix/>
          </a:blip>
          <a:srcRect l="611" t="14783" r="4644" b="5216"/>
          <a:stretch/>
        </p:blipFill>
        <p:spPr>
          <a:xfrm rot="10800000" flipH="1">
            <a:off x="9989722" y="3999320"/>
            <a:ext cx="1192698" cy="982451"/>
          </a:xfrm>
          <a:prstGeom prst="rect">
            <a:avLst/>
          </a:prstGeom>
          <a:noFill/>
          <a:ln>
            <a:noFill/>
          </a:ln>
        </p:spPr>
      </p:pic>
      <p:sp>
        <p:nvSpPr>
          <p:cNvPr id="656" name="Google Shape;656;p19"/>
          <p:cNvSpPr/>
          <p:nvPr/>
        </p:nvSpPr>
        <p:spPr>
          <a:xfrm>
            <a:off x="4842047" y="2471300"/>
            <a:ext cx="1863600" cy="400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a:solidFill>
                  <a:srgbClr val="595959"/>
                </a:solidFill>
                <a:latin typeface="Poppins"/>
                <a:ea typeface="Poppins"/>
                <a:cs typeface="Poppins"/>
                <a:sym typeface="Poppins"/>
              </a:rPr>
              <a:t>lnL = -1111</a:t>
            </a:r>
            <a:endParaRPr/>
          </a:p>
        </p:txBody>
      </p:sp>
      <p:sp>
        <p:nvSpPr>
          <p:cNvPr id="657" name="Google Shape;657;p19"/>
          <p:cNvSpPr/>
          <p:nvPr/>
        </p:nvSpPr>
        <p:spPr>
          <a:xfrm>
            <a:off x="1488818" y="3728124"/>
            <a:ext cx="1503611"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a:solidFill>
                  <a:srgbClr val="595959"/>
                </a:solidFill>
                <a:latin typeface="Poppins"/>
                <a:ea typeface="Poppins"/>
                <a:cs typeface="Poppins"/>
                <a:sym typeface="Poppins"/>
              </a:rPr>
              <a:t>lnL = -1561</a:t>
            </a:r>
            <a:endParaRPr/>
          </a:p>
        </p:txBody>
      </p:sp>
      <p:sp>
        <p:nvSpPr>
          <p:cNvPr id="658" name="Google Shape;658;p19"/>
          <p:cNvSpPr/>
          <p:nvPr/>
        </p:nvSpPr>
        <p:spPr>
          <a:xfrm>
            <a:off x="6427340" y="3302321"/>
            <a:ext cx="1639566"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a:solidFill>
                  <a:srgbClr val="595959"/>
                </a:solidFill>
                <a:latin typeface="Poppins"/>
                <a:ea typeface="Poppins"/>
                <a:cs typeface="Poppins"/>
                <a:sym typeface="Poppins"/>
              </a:rPr>
              <a:t>lnL = -1344</a:t>
            </a:r>
            <a:endParaRPr/>
          </a:p>
        </p:txBody>
      </p:sp>
      <p:sp>
        <p:nvSpPr>
          <p:cNvPr id="3" name="Title 2">
            <a:extLst>
              <a:ext uri="{FF2B5EF4-FFF2-40B4-BE49-F238E27FC236}">
                <a16:creationId xmlns:a16="http://schemas.microsoft.com/office/drawing/2014/main" id="{BAE3D87F-59B6-B718-54FA-409997C6D2BA}"/>
              </a:ext>
            </a:extLst>
          </p:cNvPr>
          <p:cNvSpPr>
            <a:spLocks noGrp="1"/>
          </p:cNvSpPr>
          <p:nvPr>
            <p:ph type="title"/>
          </p:nvPr>
        </p:nvSpPr>
        <p:spPr/>
        <p:txBody>
          <a:bodyPr/>
          <a:lstStyle/>
          <a:p>
            <a:r>
              <a:rPr lang="en-US" dirty="0">
                <a:solidFill>
                  <a:schemeClr val="tx1"/>
                </a:solidFill>
              </a:rPr>
              <a:t>Tree search algorithm to find the best tree</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643"/>
        <p:cNvGrpSpPr/>
        <p:nvPr/>
      </p:nvGrpSpPr>
      <p:grpSpPr>
        <a:xfrm>
          <a:off x="0" y="0"/>
          <a:ext cx="0" cy="0"/>
          <a:chOff x="0" y="0"/>
          <a:chExt cx="0" cy="0"/>
        </a:xfrm>
      </p:grpSpPr>
      <p:pic>
        <p:nvPicPr>
          <p:cNvPr id="645" name="Google Shape;645;gf3c8e895ce_0_328"/>
          <p:cNvPicPr preferRelativeResize="0"/>
          <p:nvPr/>
        </p:nvPicPr>
        <p:blipFill>
          <a:blip r:embed="rId3">
            <a:alphaModFix/>
          </a:blip>
          <a:stretch>
            <a:fillRect/>
          </a:stretch>
        </p:blipFill>
        <p:spPr>
          <a:xfrm>
            <a:off x="2854713" y="142875"/>
            <a:ext cx="6482574" cy="635147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664"/>
        <p:cNvGrpSpPr/>
        <p:nvPr/>
      </p:nvGrpSpPr>
      <p:grpSpPr>
        <a:xfrm>
          <a:off x="0" y="0"/>
          <a:ext cx="0" cy="0"/>
          <a:chOff x="0" y="0"/>
          <a:chExt cx="0" cy="0"/>
        </a:xfrm>
      </p:grpSpPr>
      <p:graphicFrame>
        <p:nvGraphicFramePr>
          <p:cNvPr id="666" name="Google Shape;666;p30"/>
          <p:cNvGraphicFramePr/>
          <p:nvPr>
            <p:extLst>
              <p:ext uri="{D42A27DB-BD31-4B8C-83A1-F6EECF244321}">
                <p14:modId xmlns:p14="http://schemas.microsoft.com/office/powerpoint/2010/main" val="2021978305"/>
              </p:ext>
            </p:extLst>
          </p:nvPr>
        </p:nvGraphicFramePr>
        <p:xfrm>
          <a:off x="917575" y="1426256"/>
          <a:ext cx="10431450" cy="4758838"/>
        </p:xfrm>
        <a:graphic>
          <a:graphicData uri="http://schemas.openxmlformats.org/drawingml/2006/table">
            <a:tbl>
              <a:tblPr>
                <a:noFill/>
                <a:tableStyleId>{FC59B55A-E9E7-4A44-A444-8B45AE4D8650}</a:tableStyleId>
              </a:tblPr>
              <a:tblGrid>
                <a:gridCol w="1996275">
                  <a:extLst>
                    <a:ext uri="{9D8B030D-6E8A-4147-A177-3AD203B41FA5}">
                      <a16:colId xmlns:a16="http://schemas.microsoft.com/office/drawing/2014/main" val="20000"/>
                    </a:ext>
                  </a:extLst>
                </a:gridCol>
                <a:gridCol w="8435175">
                  <a:extLst>
                    <a:ext uri="{9D8B030D-6E8A-4147-A177-3AD203B41FA5}">
                      <a16:colId xmlns:a16="http://schemas.microsoft.com/office/drawing/2014/main" val="20001"/>
                    </a:ext>
                  </a:extLst>
                </a:gridCol>
              </a:tblGrid>
              <a:tr h="388300">
                <a:tc>
                  <a:txBody>
                    <a:bodyPr/>
                    <a:lstStyle/>
                    <a:p>
                      <a:pPr marL="0" marR="0" lvl="0" indent="0" algn="l" rtl="0">
                        <a:spcBef>
                          <a:spcPts val="0"/>
                        </a:spcBef>
                        <a:spcAft>
                          <a:spcPts val="0"/>
                        </a:spcAft>
                        <a:buNone/>
                      </a:pPr>
                      <a:r>
                        <a:rPr lang="en-US" sz="1800" b="1">
                          <a:solidFill>
                            <a:srgbClr val="595959"/>
                          </a:solidFill>
                          <a:latin typeface="Poppins"/>
                          <a:ea typeface="Poppins"/>
                          <a:cs typeface="Poppins"/>
                          <a:sym typeface="Poppins"/>
                        </a:rPr>
                        <a:t>Suffix</a:t>
                      </a:r>
                      <a:endParaRPr/>
                    </a:p>
                  </a:txBody>
                  <a:tcPr marL="57100" marR="57100" marT="57100" marB="571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6D6D7"/>
                    </a:solidFill>
                  </a:tcPr>
                </a:tc>
                <a:tc>
                  <a:txBody>
                    <a:bodyPr/>
                    <a:lstStyle/>
                    <a:p>
                      <a:pPr marL="0" marR="0" lvl="0" indent="0" algn="l" rtl="0">
                        <a:spcBef>
                          <a:spcPts val="0"/>
                        </a:spcBef>
                        <a:spcAft>
                          <a:spcPts val="0"/>
                        </a:spcAft>
                        <a:buNone/>
                      </a:pPr>
                      <a:r>
                        <a:rPr lang="en-US" sz="1800" b="1">
                          <a:solidFill>
                            <a:srgbClr val="595959"/>
                          </a:solidFill>
                          <a:latin typeface="Poppins"/>
                          <a:ea typeface="Poppins"/>
                          <a:cs typeface="Poppins"/>
                          <a:sym typeface="Poppins"/>
                        </a:rPr>
                        <a:t>Explanation</a:t>
                      </a:r>
                      <a:endParaRPr/>
                    </a:p>
                  </a:txBody>
                  <a:tcPr marL="57100" marR="57100" marT="57100" marB="571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6D6D7"/>
                    </a:solidFill>
                  </a:tcPr>
                </a:tc>
                <a:extLst>
                  <a:ext uri="{0D108BD9-81ED-4DB2-BD59-A6C34878D82A}">
                    <a16:rowId xmlns:a16="http://schemas.microsoft.com/office/drawing/2014/main" val="10000"/>
                  </a:ext>
                </a:extLst>
              </a:tr>
              <a:tr h="536318">
                <a:tc>
                  <a:txBody>
                    <a:bodyPr/>
                    <a:lstStyle/>
                    <a:p>
                      <a:pPr marL="0" marR="0" lvl="0" indent="0" algn="l" rtl="0">
                        <a:spcBef>
                          <a:spcPts val="0"/>
                        </a:spcBef>
                        <a:spcAft>
                          <a:spcPts val="0"/>
                        </a:spcAft>
                        <a:buNone/>
                      </a:pPr>
                      <a:r>
                        <a:rPr lang="en-US" sz="1800" dirty="0">
                          <a:solidFill>
                            <a:srgbClr val="595959"/>
                          </a:solidFill>
                          <a:latin typeface="Poppins"/>
                          <a:ea typeface="Poppins"/>
                          <a:cs typeface="Poppins"/>
                          <a:sym typeface="Poppins"/>
                        </a:rPr>
                        <a:t>.</a:t>
                      </a:r>
                      <a:r>
                        <a:rPr lang="en-US" sz="1800" dirty="0" err="1">
                          <a:solidFill>
                            <a:srgbClr val="595959"/>
                          </a:solidFill>
                          <a:latin typeface="Poppins"/>
                          <a:ea typeface="Poppins"/>
                          <a:cs typeface="Poppins"/>
                          <a:sym typeface="Poppins"/>
                        </a:rPr>
                        <a:t>iqtree</a:t>
                      </a:r>
                      <a:endParaRPr sz="1800" dirty="0">
                        <a:solidFill>
                          <a:srgbClr val="595959"/>
                        </a:solidFill>
                        <a:latin typeface="Poppins"/>
                        <a:ea typeface="Poppins"/>
                        <a:cs typeface="Poppins"/>
                        <a:sym typeface="Poppins"/>
                      </a:endParaRPr>
                    </a:p>
                  </a:txBody>
                  <a:tcPr marL="57100" marR="57100" marT="28550" marB="285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US" sz="1800">
                          <a:solidFill>
                            <a:srgbClr val="595959"/>
                          </a:solidFill>
                          <a:latin typeface="Poppins"/>
                          <a:ea typeface="Poppins"/>
                          <a:cs typeface="Poppins"/>
                          <a:sym typeface="Poppins"/>
                        </a:rPr>
                        <a:t>The main report file</a:t>
                      </a:r>
                      <a:endParaRPr/>
                    </a:p>
                  </a:txBody>
                  <a:tcPr marL="57100" marR="57100" marT="28550" marB="285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extLst>
                  <a:ext uri="{0D108BD9-81ED-4DB2-BD59-A6C34878D82A}">
                    <a16:rowId xmlns:a16="http://schemas.microsoft.com/office/drawing/2014/main" val="10001"/>
                  </a:ext>
                </a:extLst>
              </a:tr>
              <a:tr h="533400">
                <a:tc>
                  <a:txBody>
                    <a:bodyPr/>
                    <a:lstStyle/>
                    <a:p>
                      <a:pPr marL="0" marR="0" lvl="0" indent="0" algn="l" rtl="0">
                        <a:spcBef>
                          <a:spcPts val="0"/>
                        </a:spcBef>
                        <a:spcAft>
                          <a:spcPts val="0"/>
                        </a:spcAft>
                        <a:buNone/>
                      </a:pPr>
                      <a:r>
                        <a:rPr lang="en-US" sz="1800">
                          <a:solidFill>
                            <a:srgbClr val="595959"/>
                          </a:solidFill>
                          <a:latin typeface="Poppins"/>
                          <a:ea typeface="Poppins"/>
                          <a:cs typeface="Poppins"/>
                          <a:sym typeface="Poppins"/>
                        </a:rPr>
                        <a:t>.log</a:t>
                      </a:r>
                      <a:endParaRPr/>
                    </a:p>
                  </a:txBody>
                  <a:tcPr marL="57100" marR="57100" marT="28550" marB="285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US" sz="1800">
                          <a:solidFill>
                            <a:srgbClr val="595959"/>
                          </a:solidFill>
                          <a:latin typeface="Poppins"/>
                          <a:ea typeface="Poppins"/>
                          <a:cs typeface="Poppins"/>
                          <a:sym typeface="Poppins"/>
                        </a:rPr>
                        <a:t>Logfile for the run</a:t>
                      </a:r>
                      <a:endParaRPr/>
                    </a:p>
                  </a:txBody>
                  <a:tcPr marL="57100" marR="57100" marT="28550" marB="285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extLst>
                  <a:ext uri="{0D108BD9-81ED-4DB2-BD59-A6C34878D82A}">
                    <a16:rowId xmlns:a16="http://schemas.microsoft.com/office/drawing/2014/main" val="10002"/>
                  </a:ext>
                </a:extLst>
              </a:tr>
              <a:tr h="605300">
                <a:tc>
                  <a:txBody>
                    <a:bodyPr/>
                    <a:lstStyle/>
                    <a:p>
                      <a:pPr marL="0" marR="0" lvl="0" indent="0" algn="l" rtl="0">
                        <a:spcBef>
                          <a:spcPts val="0"/>
                        </a:spcBef>
                        <a:spcAft>
                          <a:spcPts val="0"/>
                        </a:spcAft>
                        <a:buNone/>
                      </a:pPr>
                      <a:r>
                        <a:rPr lang="en-US" sz="1800">
                          <a:solidFill>
                            <a:srgbClr val="595959"/>
                          </a:solidFill>
                          <a:latin typeface="Poppins"/>
                          <a:ea typeface="Poppins"/>
                          <a:cs typeface="Poppins"/>
                          <a:sym typeface="Poppins"/>
                        </a:rPr>
                        <a:t>.treefile</a:t>
                      </a:r>
                      <a:endParaRPr/>
                    </a:p>
                  </a:txBody>
                  <a:tcPr marL="57100" marR="57100" marT="28550" marB="285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US" sz="1800" dirty="0">
                          <a:solidFill>
                            <a:srgbClr val="595959"/>
                          </a:solidFill>
                          <a:latin typeface="Poppins"/>
                          <a:ea typeface="Poppins"/>
                          <a:cs typeface="Poppins"/>
                          <a:sym typeface="Poppins"/>
                        </a:rPr>
                        <a:t>Maximum likelihood tree in NEWICK format (can view in Figtree)</a:t>
                      </a:r>
                      <a:endParaRPr dirty="0"/>
                    </a:p>
                  </a:txBody>
                  <a:tcPr marL="57100" marR="57100" marT="28550" marB="285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605300">
                <a:tc>
                  <a:txBody>
                    <a:bodyPr/>
                    <a:lstStyle/>
                    <a:p>
                      <a:pPr marL="0" marR="0" lvl="0" indent="0" algn="l" rtl="0">
                        <a:spcBef>
                          <a:spcPts val="0"/>
                        </a:spcBef>
                        <a:spcAft>
                          <a:spcPts val="0"/>
                        </a:spcAft>
                        <a:buNone/>
                      </a:pPr>
                      <a:r>
                        <a:rPr lang="en-US" sz="1800">
                          <a:solidFill>
                            <a:srgbClr val="595959"/>
                          </a:solidFill>
                          <a:latin typeface="Poppins"/>
                          <a:ea typeface="Poppins"/>
                          <a:cs typeface="Poppins"/>
                          <a:sym typeface="Poppins"/>
                        </a:rPr>
                        <a:t>.svg</a:t>
                      </a:r>
                      <a:endParaRPr sz="1800">
                        <a:solidFill>
                          <a:srgbClr val="595959"/>
                        </a:solidFill>
                        <a:latin typeface="Poppins"/>
                        <a:ea typeface="Poppins"/>
                        <a:cs typeface="Poppins"/>
                        <a:sym typeface="Poppins"/>
                      </a:endParaRPr>
                    </a:p>
                  </a:txBody>
                  <a:tcPr marL="57100" marR="57100" marT="28550" marB="285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US" sz="1800">
                          <a:solidFill>
                            <a:srgbClr val="595959"/>
                          </a:solidFill>
                          <a:latin typeface="Poppins"/>
                          <a:ea typeface="Poppins"/>
                          <a:cs typeface="Poppins"/>
                          <a:sym typeface="Poppins"/>
                        </a:rPr>
                        <a:t>Tree visualisation in SVG format</a:t>
                      </a:r>
                      <a:endParaRPr/>
                    </a:p>
                  </a:txBody>
                  <a:tcPr marL="57100" marR="57100" marT="28550" marB="285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extLst>
                  <a:ext uri="{0D108BD9-81ED-4DB2-BD59-A6C34878D82A}">
                    <a16:rowId xmlns:a16="http://schemas.microsoft.com/office/drawing/2014/main" val="10004"/>
                  </a:ext>
                </a:extLst>
              </a:tr>
              <a:tr h="605300">
                <a:tc>
                  <a:txBody>
                    <a:bodyPr/>
                    <a:lstStyle/>
                    <a:p>
                      <a:pPr marL="0" marR="0" lvl="0" indent="0" algn="l" rtl="0">
                        <a:spcBef>
                          <a:spcPts val="0"/>
                        </a:spcBef>
                        <a:spcAft>
                          <a:spcPts val="0"/>
                        </a:spcAft>
                        <a:buNone/>
                      </a:pPr>
                      <a:r>
                        <a:rPr lang="en-US" sz="1800">
                          <a:solidFill>
                            <a:srgbClr val="595959"/>
                          </a:solidFill>
                          <a:latin typeface="Poppins"/>
                          <a:ea typeface="Poppins"/>
                          <a:cs typeface="Poppins"/>
                          <a:sym typeface="Poppins"/>
                        </a:rPr>
                        <a:t>.pdf</a:t>
                      </a:r>
                      <a:endParaRPr/>
                    </a:p>
                  </a:txBody>
                  <a:tcPr marL="57100" marR="57100" marT="28550" marB="285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US" sz="1800">
                          <a:solidFill>
                            <a:srgbClr val="595959"/>
                          </a:solidFill>
                          <a:latin typeface="Poppins"/>
                          <a:ea typeface="Poppins"/>
                          <a:cs typeface="Poppins"/>
                          <a:sym typeface="Poppins"/>
                        </a:rPr>
                        <a:t>Tree visualisation in PDF format</a:t>
                      </a:r>
                      <a:endParaRPr sz="1800" b="1">
                        <a:solidFill>
                          <a:srgbClr val="595959"/>
                        </a:solidFill>
                        <a:latin typeface="Poppins"/>
                        <a:ea typeface="Poppins"/>
                        <a:cs typeface="Poppins"/>
                        <a:sym typeface="Poppins"/>
                      </a:endParaRPr>
                    </a:p>
                  </a:txBody>
                  <a:tcPr marL="57100" marR="57100" marT="28550" marB="285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extLst>
                  <a:ext uri="{0D108BD9-81ED-4DB2-BD59-A6C34878D82A}">
                    <a16:rowId xmlns:a16="http://schemas.microsoft.com/office/drawing/2014/main" val="10005"/>
                  </a:ext>
                </a:extLst>
              </a:tr>
              <a:tr h="879400">
                <a:tc>
                  <a:txBody>
                    <a:bodyPr/>
                    <a:lstStyle/>
                    <a:p>
                      <a:pPr marL="0" marR="0" lvl="0" indent="0" algn="l" rtl="0">
                        <a:spcBef>
                          <a:spcPts val="0"/>
                        </a:spcBef>
                        <a:spcAft>
                          <a:spcPts val="0"/>
                        </a:spcAft>
                        <a:buNone/>
                      </a:pPr>
                      <a:r>
                        <a:rPr lang="en-US" sz="1800">
                          <a:solidFill>
                            <a:srgbClr val="595959"/>
                          </a:solidFill>
                          <a:latin typeface="Poppins"/>
                          <a:ea typeface="Poppins"/>
                          <a:cs typeface="Poppins"/>
                          <a:sym typeface="Poppins"/>
                        </a:rPr>
                        <a:t>.contree</a:t>
                      </a:r>
                      <a:endParaRPr/>
                    </a:p>
                  </a:txBody>
                  <a:tcPr marL="57100" marR="57100" marT="28550" marB="285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US" sz="1800" dirty="0">
                          <a:solidFill>
                            <a:srgbClr val="595959"/>
                          </a:solidFill>
                          <a:latin typeface="Poppins"/>
                          <a:ea typeface="Poppins"/>
                          <a:cs typeface="Poppins"/>
                          <a:sym typeface="Poppins"/>
                        </a:rPr>
                        <a:t>Consensus tree with branch supports, with branch lengths optimized on the original alignment (if Ultrafast Bootstrap is used) </a:t>
                      </a:r>
                      <a:endParaRPr dirty="0"/>
                    </a:p>
                  </a:txBody>
                  <a:tcPr marL="57100" marR="57100" marT="28550" marB="285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extLst>
                  <a:ext uri="{0D108BD9-81ED-4DB2-BD59-A6C34878D82A}">
                    <a16:rowId xmlns:a16="http://schemas.microsoft.com/office/drawing/2014/main" val="10006"/>
                  </a:ext>
                </a:extLst>
              </a:tr>
              <a:tr h="605300">
                <a:tc>
                  <a:txBody>
                    <a:bodyPr/>
                    <a:lstStyle/>
                    <a:p>
                      <a:pPr marL="0" marR="0" lvl="0" indent="0" algn="l" rtl="0">
                        <a:spcBef>
                          <a:spcPts val="0"/>
                        </a:spcBef>
                        <a:spcAft>
                          <a:spcPts val="0"/>
                        </a:spcAft>
                        <a:buNone/>
                      </a:pPr>
                      <a:r>
                        <a:rPr lang="en-US" sz="1800">
                          <a:solidFill>
                            <a:srgbClr val="595959"/>
                          </a:solidFill>
                          <a:latin typeface="Poppins"/>
                          <a:ea typeface="Poppins"/>
                          <a:cs typeface="Poppins"/>
                          <a:sym typeface="Poppins"/>
                        </a:rPr>
                        <a:t>.ckp.gz</a:t>
                      </a:r>
                      <a:endParaRPr/>
                    </a:p>
                  </a:txBody>
                  <a:tcPr marL="57100" marR="57100" marT="28550" marB="285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US" sz="1800" dirty="0">
                          <a:solidFill>
                            <a:srgbClr val="595959"/>
                          </a:solidFill>
                          <a:latin typeface="Poppins"/>
                          <a:ea typeface="Poppins"/>
                          <a:cs typeface="Poppins"/>
                          <a:sym typeface="Poppins"/>
                        </a:rPr>
                        <a:t>Checkpoint file</a:t>
                      </a:r>
                      <a:endParaRPr dirty="0"/>
                    </a:p>
                  </a:txBody>
                  <a:tcPr marL="57100" marR="57100" marT="28550" marB="285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extLst>
                  <a:ext uri="{0D108BD9-81ED-4DB2-BD59-A6C34878D82A}">
                    <a16:rowId xmlns:a16="http://schemas.microsoft.com/office/drawing/2014/main" val="10007"/>
                  </a:ext>
                </a:extLst>
              </a:tr>
            </a:tbl>
          </a:graphicData>
        </a:graphic>
      </p:graphicFrame>
      <p:sp>
        <p:nvSpPr>
          <p:cNvPr id="667" name="Google Shape;667;p30"/>
          <p:cNvSpPr/>
          <p:nvPr/>
        </p:nvSpPr>
        <p:spPr>
          <a:xfrm>
            <a:off x="0" y="0"/>
            <a:ext cx="12192000" cy="0"/>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chemeClr val="dk1"/>
              </a:buClr>
              <a:buSzPts val="1800"/>
              <a:buFont typeface="Arial"/>
              <a:buNone/>
            </a:pPr>
            <a:br>
              <a:rPr lang="en-US" sz="1800" b="0" i="0" u="none" strike="noStrike" cap="none">
                <a:solidFill>
                  <a:schemeClr val="dk1"/>
                </a:solidFill>
                <a:latin typeface="Arial"/>
                <a:ea typeface="Arial"/>
                <a:cs typeface="Arial"/>
                <a:sym typeface="Arial"/>
              </a:rPr>
            </a:br>
            <a:endParaRPr sz="1800" b="0" i="0" u="none" strike="noStrike" cap="none">
              <a:solidFill>
                <a:schemeClr val="dk1"/>
              </a:solidFill>
              <a:latin typeface="Arial"/>
              <a:ea typeface="Arial"/>
              <a:cs typeface="Arial"/>
              <a:sym typeface="Arial"/>
            </a:endParaRPr>
          </a:p>
        </p:txBody>
      </p:sp>
      <p:sp>
        <p:nvSpPr>
          <p:cNvPr id="3" name="Title 2">
            <a:extLst>
              <a:ext uri="{FF2B5EF4-FFF2-40B4-BE49-F238E27FC236}">
                <a16:creationId xmlns:a16="http://schemas.microsoft.com/office/drawing/2014/main" id="{2C34E5E3-0F94-EBE4-9B63-77ED72AAB808}"/>
              </a:ext>
            </a:extLst>
          </p:cNvPr>
          <p:cNvSpPr>
            <a:spLocks noGrp="1"/>
          </p:cNvSpPr>
          <p:nvPr>
            <p:ph type="title"/>
          </p:nvPr>
        </p:nvSpPr>
        <p:spPr/>
        <p:txBody>
          <a:bodyPr/>
          <a:lstStyle/>
          <a:p>
            <a:r>
              <a:rPr lang="en-US" dirty="0"/>
              <a:t>IQ-TREE output files</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672"/>
        <p:cNvGrpSpPr/>
        <p:nvPr/>
      </p:nvGrpSpPr>
      <p:grpSpPr>
        <a:xfrm>
          <a:off x="0" y="0"/>
          <a:ext cx="0" cy="0"/>
          <a:chOff x="0" y="0"/>
          <a:chExt cx="0" cy="0"/>
        </a:xfrm>
      </p:grpSpPr>
      <p:sp>
        <p:nvSpPr>
          <p:cNvPr id="673" name="Google Shape;673;p31"/>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FFFFFF"/>
              </a:buClr>
              <a:buSzPts val="3600"/>
              <a:buFont typeface="Poppins"/>
              <a:buNone/>
            </a:pPr>
            <a:r>
              <a:rPr lang="en-US"/>
              <a:t>Summary</a:t>
            </a:r>
            <a:endParaRPr/>
          </a:p>
        </p:txBody>
      </p:sp>
      <p:sp>
        <p:nvSpPr>
          <p:cNvPr id="674" name="Google Shape;674;p31"/>
          <p:cNvSpPr txBox="1">
            <a:spLocks noGrp="1"/>
          </p:cNvSpPr>
          <p:nvPr>
            <p:ph type="body" idx="1"/>
          </p:nvPr>
        </p:nvSpPr>
        <p:spPr>
          <a:xfrm>
            <a:off x="3869268" y="968828"/>
            <a:ext cx="7315200" cy="5015919"/>
          </a:xfrm>
          <a:prstGeom prst="rect">
            <a:avLst/>
          </a:prstGeom>
          <a:noFill/>
          <a:ln>
            <a:noFill/>
          </a:ln>
        </p:spPr>
        <p:txBody>
          <a:bodyPr spcFirstLastPara="1" wrap="square" lIns="91425" tIns="45700" rIns="91425" bIns="45700" anchor="ctr" anchorCtr="0">
            <a:normAutofit/>
          </a:bodyPr>
          <a:lstStyle/>
          <a:p>
            <a:pPr lvl="0" algn="l" rtl="0">
              <a:lnSpc>
                <a:spcPct val="100000"/>
              </a:lnSpc>
              <a:spcBef>
                <a:spcPts val="0"/>
              </a:spcBef>
              <a:spcAft>
                <a:spcPts val="800"/>
              </a:spcAft>
              <a:buSzPts val="1800"/>
              <a:buFont typeface="Arial" panose="020B0604020202020204" pitchFamily="34" charset="0"/>
              <a:buChar char="•"/>
            </a:pPr>
            <a:r>
              <a:rPr lang="en-US" dirty="0"/>
              <a:t>We can reconstruct phylogenies from multiple sequence alignments using </a:t>
            </a:r>
            <a:r>
              <a:rPr lang="en-US" b="1" i="1" dirty="0"/>
              <a:t>maximum likelihood</a:t>
            </a:r>
            <a:endParaRPr b="1" i="1" dirty="0"/>
          </a:p>
          <a:p>
            <a:pPr lvl="0" algn="l" rtl="0">
              <a:lnSpc>
                <a:spcPct val="100000"/>
              </a:lnSpc>
              <a:spcBef>
                <a:spcPts val="0"/>
              </a:spcBef>
              <a:spcAft>
                <a:spcPts val="800"/>
              </a:spcAft>
              <a:buSzPts val="1800"/>
              <a:buFont typeface="Arial" panose="020B0604020202020204" pitchFamily="34" charset="0"/>
              <a:buChar char="•"/>
            </a:pPr>
            <a:r>
              <a:rPr lang="en-US" dirty="0"/>
              <a:t>IQ-TREE is one option for building maximum likelihood phylogenetic trees</a:t>
            </a:r>
            <a:endParaRPr dirty="0"/>
          </a:p>
          <a:p>
            <a:pPr lvl="0" algn="l" rtl="0">
              <a:lnSpc>
                <a:spcPct val="100000"/>
              </a:lnSpc>
              <a:spcBef>
                <a:spcPts val="0"/>
              </a:spcBef>
              <a:spcAft>
                <a:spcPts val="800"/>
              </a:spcAft>
              <a:buSzPts val="1800"/>
              <a:buFont typeface="Arial" panose="020B0604020202020204" pitchFamily="34" charset="0"/>
              <a:buChar char="•"/>
            </a:pPr>
            <a:r>
              <a:rPr lang="en-US" dirty="0"/>
              <a:t>We need to choose the correct substitution model for our dataset</a:t>
            </a:r>
            <a:endParaRPr dirty="0"/>
          </a:p>
          <a:p>
            <a:pPr lvl="0" algn="l" rtl="0">
              <a:lnSpc>
                <a:spcPct val="100000"/>
              </a:lnSpc>
              <a:spcBef>
                <a:spcPts val="0"/>
              </a:spcBef>
              <a:spcAft>
                <a:spcPts val="800"/>
              </a:spcAft>
              <a:buSzPts val="1800"/>
              <a:buFont typeface="Arial" panose="020B0604020202020204" pitchFamily="34" charset="0"/>
              <a:buChar char="•"/>
            </a:pPr>
            <a:r>
              <a:rPr lang="en-US" dirty="0"/>
              <a:t>Maximum likelihood methods only generate a single tree, so we need to test its repeatability with bootstrapping</a:t>
            </a:r>
            <a:endParaRPr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91E46FC-F7B4-2EEB-1566-34B82C363D4F}"/>
              </a:ext>
            </a:extLst>
          </p:cNvPr>
          <p:cNvSpPr txBox="1"/>
          <p:nvPr/>
        </p:nvSpPr>
        <p:spPr>
          <a:xfrm>
            <a:off x="826077" y="0"/>
            <a:ext cx="6099462" cy="707886"/>
          </a:xfrm>
          <a:prstGeom prst="rect">
            <a:avLst/>
          </a:prstGeom>
          <a:noFill/>
        </p:spPr>
        <p:txBody>
          <a:bodyPr wrap="square">
            <a:spAutoFit/>
          </a:bodyPr>
          <a:lstStyle/>
          <a:p>
            <a:r>
              <a:rPr lang="en-US" sz="4000" dirty="0"/>
              <a:t>how to find the right tree?</a:t>
            </a:r>
          </a:p>
        </p:txBody>
      </p:sp>
      <p:sp>
        <p:nvSpPr>
          <p:cNvPr id="7" name="TextBox 6">
            <a:extLst>
              <a:ext uri="{FF2B5EF4-FFF2-40B4-BE49-F238E27FC236}">
                <a16:creationId xmlns:a16="http://schemas.microsoft.com/office/drawing/2014/main" id="{4CCF0167-FD27-0101-1D91-2A723ACA35B2}"/>
              </a:ext>
            </a:extLst>
          </p:cNvPr>
          <p:cNvSpPr txBox="1"/>
          <p:nvPr/>
        </p:nvSpPr>
        <p:spPr>
          <a:xfrm>
            <a:off x="0" y="949680"/>
            <a:ext cx="11061123" cy="1938992"/>
          </a:xfrm>
          <a:prstGeom prst="rect">
            <a:avLst/>
          </a:prstGeom>
          <a:noFill/>
        </p:spPr>
        <p:txBody>
          <a:bodyPr wrap="square" rtlCol="0">
            <a:spAutoFit/>
          </a:bodyPr>
          <a:lstStyle/>
          <a:p>
            <a:r>
              <a:rPr lang="en-US" sz="4000" dirty="0"/>
              <a:t>Tree inference software test different tree topology </a:t>
            </a:r>
          </a:p>
          <a:p>
            <a:r>
              <a:rPr lang="en-US" sz="4000" dirty="0"/>
              <a:t>based on alignment and pick the best according to certain criterion.    </a:t>
            </a:r>
          </a:p>
        </p:txBody>
      </p:sp>
    </p:spTree>
    <p:extLst>
      <p:ext uri="{BB962C8B-B14F-4D97-AF65-F5344CB8AC3E}">
        <p14:creationId xmlns:p14="http://schemas.microsoft.com/office/powerpoint/2010/main" val="27646649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EEE5ED-A36D-4647-832C-6346823E747A}"/>
              </a:ext>
            </a:extLst>
          </p:cNvPr>
          <p:cNvSpPr>
            <a:spLocks noGrp="1"/>
          </p:cNvSpPr>
          <p:nvPr>
            <p:ph type="title"/>
          </p:nvPr>
        </p:nvSpPr>
        <p:spPr/>
        <p:txBody>
          <a:bodyPr/>
          <a:lstStyle/>
          <a:p>
            <a:r>
              <a:rPr lang="en-US" dirty="0"/>
              <a:t>Possible trees</a:t>
            </a:r>
          </a:p>
        </p:txBody>
      </p:sp>
      <p:cxnSp>
        <p:nvCxnSpPr>
          <p:cNvPr id="5" name="Straight Connector 4">
            <a:extLst>
              <a:ext uri="{FF2B5EF4-FFF2-40B4-BE49-F238E27FC236}">
                <a16:creationId xmlns:a16="http://schemas.microsoft.com/office/drawing/2014/main" id="{6C74FC40-7F4A-0647-996F-B448DFA249DA}"/>
              </a:ext>
            </a:extLst>
          </p:cNvPr>
          <p:cNvCxnSpPr>
            <a:cxnSpLocks/>
          </p:cNvCxnSpPr>
          <p:nvPr/>
        </p:nvCxnSpPr>
        <p:spPr>
          <a:xfrm flipV="1">
            <a:off x="964404" y="2971800"/>
            <a:ext cx="1814513" cy="1057275"/>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6C6255D2-9A59-FE49-B770-E6D069A43FEB}"/>
              </a:ext>
            </a:extLst>
          </p:cNvPr>
          <p:cNvCxnSpPr/>
          <p:nvPr/>
        </p:nvCxnSpPr>
        <p:spPr>
          <a:xfrm>
            <a:off x="964404" y="4029075"/>
            <a:ext cx="1814513" cy="842963"/>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98724B87-3275-0D43-99F7-F290EE7C2048}"/>
              </a:ext>
            </a:extLst>
          </p:cNvPr>
          <p:cNvCxnSpPr/>
          <p:nvPr/>
        </p:nvCxnSpPr>
        <p:spPr>
          <a:xfrm>
            <a:off x="2021679" y="3429000"/>
            <a:ext cx="757238" cy="242888"/>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CA815C9C-D599-9E4D-850E-EFAD589BD572}"/>
              </a:ext>
            </a:extLst>
          </p:cNvPr>
          <p:cNvCxnSpPr>
            <a:cxnSpLocks/>
          </p:cNvCxnSpPr>
          <p:nvPr/>
        </p:nvCxnSpPr>
        <p:spPr>
          <a:xfrm flipV="1">
            <a:off x="4538663" y="2971800"/>
            <a:ext cx="1814513" cy="1057275"/>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A174EB1-EAC8-724E-AD54-DBE64EDCE193}"/>
              </a:ext>
            </a:extLst>
          </p:cNvPr>
          <p:cNvCxnSpPr/>
          <p:nvPr/>
        </p:nvCxnSpPr>
        <p:spPr>
          <a:xfrm>
            <a:off x="4538663" y="4029075"/>
            <a:ext cx="1814513" cy="842963"/>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48C841A-92AE-C54E-B963-AF6F33CE3283}"/>
              </a:ext>
            </a:extLst>
          </p:cNvPr>
          <p:cNvCxnSpPr/>
          <p:nvPr/>
        </p:nvCxnSpPr>
        <p:spPr>
          <a:xfrm>
            <a:off x="5595938" y="3429000"/>
            <a:ext cx="757238" cy="242888"/>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FBE64CB-E007-D94F-AFD2-D72ECC5DD1C9}"/>
              </a:ext>
            </a:extLst>
          </p:cNvPr>
          <p:cNvCxnSpPr>
            <a:cxnSpLocks/>
          </p:cNvCxnSpPr>
          <p:nvPr/>
        </p:nvCxnSpPr>
        <p:spPr>
          <a:xfrm flipV="1">
            <a:off x="7962901" y="2977433"/>
            <a:ext cx="1814513" cy="1057275"/>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0EE065D7-FC52-084E-A7B2-00077DC31CA2}"/>
              </a:ext>
            </a:extLst>
          </p:cNvPr>
          <p:cNvCxnSpPr/>
          <p:nvPr/>
        </p:nvCxnSpPr>
        <p:spPr>
          <a:xfrm>
            <a:off x="7962901" y="4034708"/>
            <a:ext cx="1814513" cy="842963"/>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4A472579-48E4-BC4B-9DEE-04592AA670BA}"/>
              </a:ext>
            </a:extLst>
          </p:cNvPr>
          <p:cNvCxnSpPr/>
          <p:nvPr/>
        </p:nvCxnSpPr>
        <p:spPr>
          <a:xfrm>
            <a:off x="9020176" y="3434633"/>
            <a:ext cx="757238" cy="242888"/>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0D2D08E9-F37D-3047-8CC1-F6D500BB3783}"/>
              </a:ext>
            </a:extLst>
          </p:cNvPr>
          <p:cNvSpPr txBox="1"/>
          <p:nvPr/>
        </p:nvSpPr>
        <p:spPr>
          <a:xfrm>
            <a:off x="2950367" y="2568023"/>
            <a:ext cx="371475" cy="523220"/>
          </a:xfrm>
          <a:prstGeom prst="rect">
            <a:avLst/>
          </a:prstGeom>
          <a:noFill/>
        </p:spPr>
        <p:txBody>
          <a:bodyPr wrap="square" rtlCol="0">
            <a:spAutoFit/>
          </a:bodyPr>
          <a:lstStyle/>
          <a:p>
            <a:r>
              <a:rPr lang="en-US" sz="2800" dirty="0">
                <a:solidFill>
                  <a:srgbClr val="7030A0"/>
                </a:solidFill>
              </a:rPr>
              <a:t>A</a:t>
            </a:r>
          </a:p>
        </p:txBody>
      </p:sp>
      <p:sp>
        <p:nvSpPr>
          <p:cNvPr id="24" name="TextBox 23">
            <a:extLst>
              <a:ext uri="{FF2B5EF4-FFF2-40B4-BE49-F238E27FC236}">
                <a16:creationId xmlns:a16="http://schemas.microsoft.com/office/drawing/2014/main" id="{23B9F465-DC2D-524E-B63C-E8D1B85EC8B6}"/>
              </a:ext>
            </a:extLst>
          </p:cNvPr>
          <p:cNvSpPr txBox="1"/>
          <p:nvPr/>
        </p:nvSpPr>
        <p:spPr>
          <a:xfrm>
            <a:off x="2931317" y="3372558"/>
            <a:ext cx="371475" cy="523220"/>
          </a:xfrm>
          <a:prstGeom prst="rect">
            <a:avLst/>
          </a:prstGeom>
          <a:noFill/>
        </p:spPr>
        <p:txBody>
          <a:bodyPr wrap="square" rtlCol="0">
            <a:spAutoFit/>
          </a:bodyPr>
          <a:lstStyle/>
          <a:p>
            <a:r>
              <a:rPr lang="en-US" sz="2800" dirty="0">
                <a:solidFill>
                  <a:srgbClr val="FF0000"/>
                </a:solidFill>
              </a:rPr>
              <a:t>B</a:t>
            </a:r>
          </a:p>
        </p:txBody>
      </p:sp>
      <p:sp>
        <p:nvSpPr>
          <p:cNvPr id="25" name="TextBox 24">
            <a:extLst>
              <a:ext uri="{FF2B5EF4-FFF2-40B4-BE49-F238E27FC236}">
                <a16:creationId xmlns:a16="http://schemas.microsoft.com/office/drawing/2014/main" id="{A6ABDC19-18FE-5242-AE1F-F07AC5FD8011}"/>
              </a:ext>
            </a:extLst>
          </p:cNvPr>
          <p:cNvSpPr txBox="1"/>
          <p:nvPr/>
        </p:nvSpPr>
        <p:spPr>
          <a:xfrm>
            <a:off x="9777414" y="4616061"/>
            <a:ext cx="371475" cy="523220"/>
          </a:xfrm>
          <a:prstGeom prst="rect">
            <a:avLst/>
          </a:prstGeom>
          <a:noFill/>
        </p:spPr>
        <p:txBody>
          <a:bodyPr wrap="square" rtlCol="0">
            <a:spAutoFit/>
          </a:bodyPr>
          <a:lstStyle/>
          <a:p>
            <a:r>
              <a:rPr lang="en-US" sz="2800" dirty="0">
                <a:solidFill>
                  <a:srgbClr val="7030A0"/>
                </a:solidFill>
              </a:rPr>
              <a:t>A</a:t>
            </a:r>
          </a:p>
        </p:txBody>
      </p:sp>
      <p:sp>
        <p:nvSpPr>
          <p:cNvPr id="26" name="TextBox 25">
            <a:extLst>
              <a:ext uri="{FF2B5EF4-FFF2-40B4-BE49-F238E27FC236}">
                <a16:creationId xmlns:a16="http://schemas.microsoft.com/office/drawing/2014/main" id="{81408BC4-CE3B-B142-B7E2-717A6AFCDFA8}"/>
              </a:ext>
            </a:extLst>
          </p:cNvPr>
          <p:cNvSpPr txBox="1"/>
          <p:nvPr/>
        </p:nvSpPr>
        <p:spPr>
          <a:xfrm>
            <a:off x="6353176" y="2704464"/>
            <a:ext cx="371475" cy="523220"/>
          </a:xfrm>
          <a:prstGeom prst="rect">
            <a:avLst/>
          </a:prstGeom>
          <a:noFill/>
        </p:spPr>
        <p:txBody>
          <a:bodyPr wrap="square" rtlCol="0">
            <a:spAutoFit/>
          </a:bodyPr>
          <a:lstStyle/>
          <a:p>
            <a:r>
              <a:rPr lang="en-US" sz="2800" dirty="0">
                <a:solidFill>
                  <a:srgbClr val="7030A0"/>
                </a:solidFill>
              </a:rPr>
              <a:t>A</a:t>
            </a:r>
          </a:p>
        </p:txBody>
      </p:sp>
      <p:sp>
        <p:nvSpPr>
          <p:cNvPr id="27" name="TextBox 26">
            <a:extLst>
              <a:ext uri="{FF2B5EF4-FFF2-40B4-BE49-F238E27FC236}">
                <a16:creationId xmlns:a16="http://schemas.microsoft.com/office/drawing/2014/main" id="{9994BB0A-00E5-644A-93DF-C6DCDE038FAA}"/>
              </a:ext>
            </a:extLst>
          </p:cNvPr>
          <p:cNvSpPr txBox="1"/>
          <p:nvPr/>
        </p:nvSpPr>
        <p:spPr>
          <a:xfrm>
            <a:off x="9825039" y="3391771"/>
            <a:ext cx="371475" cy="523220"/>
          </a:xfrm>
          <a:prstGeom prst="rect">
            <a:avLst/>
          </a:prstGeom>
          <a:noFill/>
        </p:spPr>
        <p:txBody>
          <a:bodyPr wrap="square" rtlCol="0">
            <a:spAutoFit/>
          </a:bodyPr>
          <a:lstStyle/>
          <a:p>
            <a:r>
              <a:rPr lang="en-US" sz="2800" dirty="0">
                <a:solidFill>
                  <a:srgbClr val="FF0000"/>
                </a:solidFill>
              </a:rPr>
              <a:t>B</a:t>
            </a:r>
          </a:p>
        </p:txBody>
      </p:sp>
      <p:sp>
        <p:nvSpPr>
          <p:cNvPr id="28" name="TextBox 27">
            <a:extLst>
              <a:ext uri="{FF2B5EF4-FFF2-40B4-BE49-F238E27FC236}">
                <a16:creationId xmlns:a16="http://schemas.microsoft.com/office/drawing/2014/main" id="{EFE56085-3C49-7F44-A5DF-6371E6085263}"/>
              </a:ext>
            </a:extLst>
          </p:cNvPr>
          <p:cNvSpPr txBox="1"/>
          <p:nvPr/>
        </p:nvSpPr>
        <p:spPr>
          <a:xfrm>
            <a:off x="6360319" y="4610428"/>
            <a:ext cx="371475" cy="523220"/>
          </a:xfrm>
          <a:prstGeom prst="rect">
            <a:avLst/>
          </a:prstGeom>
          <a:noFill/>
        </p:spPr>
        <p:txBody>
          <a:bodyPr wrap="square" rtlCol="0">
            <a:spAutoFit/>
          </a:bodyPr>
          <a:lstStyle/>
          <a:p>
            <a:r>
              <a:rPr lang="en-US" sz="2800" dirty="0">
                <a:solidFill>
                  <a:srgbClr val="FF0000"/>
                </a:solidFill>
              </a:rPr>
              <a:t>B</a:t>
            </a:r>
          </a:p>
        </p:txBody>
      </p:sp>
      <p:sp>
        <p:nvSpPr>
          <p:cNvPr id="29" name="TextBox 28">
            <a:extLst>
              <a:ext uri="{FF2B5EF4-FFF2-40B4-BE49-F238E27FC236}">
                <a16:creationId xmlns:a16="http://schemas.microsoft.com/office/drawing/2014/main" id="{6E2AC7B7-7E44-814E-8157-3EA5FC3AC59D}"/>
              </a:ext>
            </a:extLst>
          </p:cNvPr>
          <p:cNvSpPr txBox="1"/>
          <p:nvPr/>
        </p:nvSpPr>
        <p:spPr>
          <a:xfrm>
            <a:off x="2950366" y="4610428"/>
            <a:ext cx="371475" cy="523220"/>
          </a:xfrm>
          <a:prstGeom prst="rect">
            <a:avLst/>
          </a:prstGeom>
          <a:noFill/>
        </p:spPr>
        <p:txBody>
          <a:bodyPr wrap="square" rtlCol="0">
            <a:spAutoFit/>
          </a:bodyPr>
          <a:lstStyle/>
          <a:p>
            <a:r>
              <a:rPr lang="en-US" sz="2800" dirty="0">
                <a:solidFill>
                  <a:srgbClr val="00B050"/>
                </a:solidFill>
              </a:rPr>
              <a:t>C</a:t>
            </a:r>
          </a:p>
        </p:txBody>
      </p:sp>
      <p:sp>
        <p:nvSpPr>
          <p:cNvPr id="30" name="TextBox 29">
            <a:extLst>
              <a:ext uri="{FF2B5EF4-FFF2-40B4-BE49-F238E27FC236}">
                <a16:creationId xmlns:a16="http://schemas.microsoft.com/office/drawing/2014/main" id="{5764DCA6-8D1C-DC42-9D30-B1EF11E7B429}"/>
              </a:ext>
            </a:extLst>
          </p:cNvPr>
          <p:cNvSpPr txBox="1"/>
          <p:nvPr/>
        </p:nvSpPr>
        <p:spPr>
          <a:xfrm>
            <a:off x="9825039" y="2660891"/>
            <a:ext cx="371475" cy="523220"/>
          </a:xfrm>
          <a:prstGeom prst="rect">
            <a:avLst/>
          </a:prstGeom>
          <a:noFill/>
        </p:spPr>
        <p:txBody>
          <a:bodyPr wrap="square" rtlCol="0">
            <a:spAutoFit/>
          </a:bodyPr>
          <a:lstStyle/>
          <a:p>
            <a:r>
              <a:rPr lang="en-US" sz="2800" dirty="0">
                <a:solidFill>
                  <a:srgbClr val="00B050"/>
                </a:solidFill>
              </a:rPr>
              <a:t>C</a:t>
            </a:r>
          </a:p>
        </p:txBody>
      </p:sp>
      <p:sp>
        <p:nvSpPr>
          <p:cNvPr id="31" name="TextBox 30">
            <a:extLst>
              <a:ext uri="{FF2B5EF4-FFF2-40B4-BE49-F238E27FC236}">
                <a16:creationId xmlns:a16="http://schemas.microsoft.com/office/drawing/2014/main" id="{66690D4A-9DDB-8B45-8D26-20B5F88C197B}"/>
              </a:ext>
            </a:extLst>
          </p:cNvPr>
          <p:cNvSpPr txBox="1"/>
          <p:nvPr/>
        </p:nvSpPr>
        <p:spPr>
          <a:xfrm>
            <a:off x="6353175" y="3429000"/>
            <a:ext cx="371475" cy="523220"/>
          </a:xfrm>
          <a:prstGeom prst="rect">
            <a:avLst/>
          </a:prstGeom>
          <a:noFill/>
        </p:spPr>
        <p:txBody>
          <a:bodyPr wrap="square" rtlCol="0">
            <a:spAutoFit/>
          </a:bodyPr>
          <a:lstStyle/>
          <a:p>
            <a:r>
              <a:rPr lang="en-US" sz="2800" dirty="0">
                <a:solidFill>
                  <a:srgbClr val="00B050"/>
                </a:solidFill>
              </a:rPr>
              <a:t>C</a:t>
            </a:r>
          </a:p>
        </p:txBody>
      </p:sp>
      <p:sp>
        <p:nvSpPr>
          <p:cNvPr id="32" name="TextBox 31">
            <a:extLst>
              <a:ext uri="{FF2B5EF4-FFF2-40B4-BE49-F238E27FC236}">
                <a16:creationId xmlns:a16="http://schemas.microsoft.com/office/drawing/2014/main" id="{F5259406-5F2B-B143-B245-EFEB24604C17}"/>
              </a:ext>
            </a:extLst>
          </p:cNvPr>
          <p:cNvSpPr txBox="1"/>
          <p:nvPr/>
        </p:nvSpPr>
        <p:spPr>
          <a:xfrm>
            <a:off x="4267201" y="6009126"/>
            <a:ext cx="3414712" cy="461665"/>
          </a:xfrm>
          <a:prstGeom prst="rect">
            <a:avLst/>
          </a:prstGeom>
          <a:noFill/>
        </p:spPr>
        <p:txBody>
          <a:bodyPr wrap="square" rtlCol="0">
            <a:spAutoFit/>
          </a:bodyPr>
          <a:lstStyle/>
          <a:p>
            <a:r>
              <a:rPr lang="en-US" sz="2400" dirty="0"/>
              <a:t>3 taxa = 3 possible trees</a:t>
            </a:r>
          </a:p>
        </p:txBody>
      </p:sp>
    </p:spTree>
    <p:extLst>
      <p:ext uri="{BB962C8B-B14F-4D97-AF65-F5344CB8AC3E}">
        <p14:creationId xmlns:p14="http://schemas.microsoft.com/office/powerpoint/2010/main" val="19933143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0ABE0306-FC97-034F-A20C-166E06217ADC}"/>
              </a:ext>
            </a:extLst>
          </p:cNvPr>
          <p:cNvCxnSpPr>
            <a:cxnSpLocks/>
          </p:cNvCxnSpPr>
          <p:nvPr/>
        </p:nvCxnSpPr>
        <p:spPr>
          <a:xfrm flipV="1">
            <a:off x="721517" y="728662"/>
            <a:ext cx="1814513" cy="1057275"/>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A46A18CE-8F85-774D-8BCC-343CCFD5035E}"/>
              </a:ext>
            </a:extLst>
          </p:cNvPr>
          <p:cNvCxnSpPr/>
          <p:nvPr/>
        </p:nvCxnSpPr>
        <p:spPr>
          <a:xfrm>
            <a:off x="721517" y="1785937"/>
            <a:ext cx="1814513" cy="842963"/>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E6D324C7-4BC1-B84E-84B8-4BE810367145}"/>
              </a:ext>
            </a:extLst>
          </p:cNvPr>
          <p:cNvCxnSpPr/>
          <p:nvPr/>
        </p:nvCxnSpPr>
        <p:spPr>
          <a:xfrm>
            <a:off x="1778792" y="1185862"/>
            <a:ext cx="757238" cy="242888"/>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FFE81189-CBB5-5F4A-B025-6C0308C400C0}"/>
              </a:ext>
            </a:extLst>
          </p:cNvPr>
          <p:cNvSpPr txBox="1"/>
          <p:nvPr/>
        </p:nvSpPr>
        <p:spPr>
          <a:xfrm>
            <a:off x="2707480" y="324885"/>
            <a:ext cx="371475" cy="523220"/>
          </a:xfrm>
          <a:prstGeom prst="rect">
            <a:avLst/>
          </a:prstGeom>
          <a:noFill/>
        </p:spPr>
        <p:txBody>
          <a:bodyPr wrap="square" rtlCol="0">
            <a:spAutoFit/>
          </a:bodyPr>
          <a:lstStyle/>
          <a:p>
            <a:r>
              <a:rPr lang="en-US" sz="2800" dirty="0">
                <a:solidFill>
                  <a:srgbClr val="7030A0"/>
                </a:solidFill>
              </a:rPr>
              <a:t>A</a:t>
            </a:r>
          </a:p>
        </p:txBody>
      </p:sp>
      <p:sp>
        <p:nvSpPr>
          <p:cNvPr id="8" name="TextBox 7">
            <a:extLst>
              <a:ext uri="{FF2B5EF4-FFF2-40B4-BE49-F238E27FC236}">
                <a16:creationId xmlns:a16="http://schemas.microsoft.com/office/drawing/2014/main" id="{36BA3EF2-51BC-934A-9EEB-B02047772E08}"/>
              </a:ext>
            </a:extLst>
          </p:cNvPr>
          <p:cNvSpPr txBox="1"/>
          <p:nvPr/>
        </p:nvSpPr>
        <p:spPr>
          <a:xfrm>
            <a:off x="2688430" y="1129420"/>
            <a:ext cx="371475" cy="523220"/>
          </a:xfrm>
          <a:prstGeom prst="rect">
            <a:avLst/>
          </a:prstGeom>
          <a:noFill/>
        </p:spPr>
        <p:txBody>
          <a:bodyPr wrap="square" rtlCol="0">
            <a:spAutoFit/>
          </a:bodyPr>
          <a:lstStyle/>
          <a:p>
            <a:r>
              <a:rPr lang="en-US" sz="2800" dirty="0">
                <a:solidFill>
                  <a:srgbClr val="FF0000"/>
                </a:solidFill>
              </a:rPr>
              <a:t>B</a:t>
            </a:r>
          </a:p>
        </p:txBody>
      </p:sp>
      <p:sp>
        <p:nvSpPr>
          <p:cNvPr id="9" name="TextBox 8">
            <a:extLst>
              <a:ext uri="{FF2B5EF4-FFF2-40B4-BE49-F238E27FC236}">
                <a16:creationId xmlns:a16="http://schemas.microsoft.com/office/drawing/2014/main" id="{60EF798F-180B-7C4C-840B-BBADD1C38690}"/>
              </a:ext>
            </a:extLst>
          </p:cNvPr>
          <p:cNvSpPr txBox="1"/>
          <p:nvPr/>
        </p:nvSpPr>
        <p:spPr>
          <a:xfrm>
            <a:off x="2688429" y="1684198"/>
            <a:ext cx="371475" cy="523220"/>
          </a:xfrm>
          <a:prstGeom prst="rect">
            <a:avLst/>
          </a:prstGeom>
          <a:noFill/>
        </p:spPr>
        <p:txBody>
          <a:bodyPr wrap="square" rtlCol="0">
            <a:spAutoFit/>
          </a:bodyPr>
          <a:lstStyle/>
          <a:p>
            <a:r>
              <a:rPr lang="en-US" sz="2800" dirty="0">
                <a:solidFill>
                  <a:srgbClr val="00B050"/>
                </a:solidFill>
              </a:rPr>
              <a:t>C</a:t>
            </a:r>
          </a:p>
        </p:txBody>
      </p:sp>
      <p:cxnSp>
        <p:nvCxnSpPr>
          <p:cNvPr id="11" name="Straight Connector 10">
            <a:extLst>
              <a:ext uri="{FF2B5EF4-FFF2-40B4-BE49-F238E27FC236}">
                <a16:creationId xmlns:a16="http://schemas.microsoft.com/office/drawing/2014/main" id="{0D001CE2-43CF-944B-B8EE-05F617CD17EE}"/>
              </a:ext>
            </a:extLst>
          </p:cNvPr>
          <p:cNvCxnSpPr>
            <a:cxnSpLocks/>
          </p:cNvCxnSpPr>
          <p:nvPr/>
        </p:nvCxnSpPr>
        <p:spPr>
          <a:xfrm flipV="1">
            <a:off x="1778792" y="1928814"/>
            <a:ext cx="757238" cy="314323"/>
          </a:xfrm>
          <a:prstGeom prst="line">
            <a:avLst/>
          </a:prstGeom>
          <a:ln w="44450"/>
        </p:spPr>
        <p:style>
          <a:lnRef idx="1">
            <a:schemeClr val="dk1"/>
          </a:lnRef>
          <a:fillRef idx="0">
            <a:schemeClr val="dk1"/>
          </a:fillRef>
          <a:effectRef idx="0">
            <a:schemeClr val="dk1"/>
          </a:effectRef>
          <a:fontRef idx="minor">
            <a:schemeClr val="tx1"/>
          </a:fontRef>
        </p:style>
      </p:cxnSp>
      <p:sp>
        <p:nvSpPr>
          <p:cNvPr id="13" name="TextBox 12">
            <a:extLst>
              <a:ext uri="{FF2B5EF4-FFF2-40B4-BE49-F238E27FC236}">
                <a16:creationId xmlns:a16="http://schemas.microsoft.com/office/drawing/2014/main" id="{2B57ED9A-36A2-804F-A09D-8F65305723FC}"/>
              </a:ext>
            </a:extLst>
          </p:cNvPr>
          <p:cNvSpPr txBox="1"/>
          <p:nvPr/>
        </p:nvSpPr>
        <p:spPr>
          <a:xfrm>
            <a:off x="2688428" y="2367290"/>
            <a:ext cx="371475" cy="523220"/>
          </a:xfrm>
          <a:prstGeom prst="rect">
            <a:avLst/>
          </a:prstGeom>
          <a:noFill/>
        </p:spPr>
        <p:txBody>
          <a:bodyPr wrap="square" rtlCol="0">
            <a:spAutoFit/>
          </a:bodyPr>
          <a:lstStyle/>
          <a:p>
            <a:r>
              <a:rPr lang="en-US" sz="2800" dirty="0">
                <a:solidFill>
                  <a:srgbClr val="0070C0"/>
                </a:solidFill>
              </a:rPr>
              <a:t>D</a:t>
            </a:r>
          </a:p>
        </p:txBody>
      </p:sp>
      <p:cxnSp>
        <p:nvCxnSpPr>
          <p:cNvPr id="14" name="Straight Connector 13">
            <a:extLst>
              <a:ext uri="{FF2B5EF4-FFF2-40B4-BE49-F238E27FC236}">
                <a16:creationId xmlns:a16="http://schemas.microsoft.com/office/drawing/2014/main" id="{2332E4FA-0BE8-D04D-A916-D8EABE5D9B80}"/>
              </a:ext>
            </a:extLst>
          </p:cNvPr>
          <p:cNvCxnSpPr>
            <a:cxnSpLocks/>
          </p:cNvCxnSpPr>
          <p:nvPr/>
        </p:nvCxnSpPr>
        <p:spPr>
          <a:xfrm flipV="1">
            <a:off x="4436271" y="745873"/>
            <a:ext cx="1814513" cy="1057275"/>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6A8DAE9E-9D2C-864A-8528-45F1EBB8FE15}"/>
              </a:ext>
            </a:extLst>
          </p:cNvPr>
          <p:cNvCxnSpPr/>
          <p:nvPr/>
        </p:nvCxnSpPr>
        <p:spPr>
          <a:xfrm>
            <a:off x="4436271" y="1803148"/>
            <a:ext cx="1814513" cy="842963"/>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641D208D-D406-C941-9238-54D8B5F34CFD}"/>
              </a:ext>
            </a:extLst>
          </p:cNvPr>
          <p:cNvCxnSpPr/>
          <p:nvPr/>
        </p:nvCxnSpPr>
        <p:spPr>
          <a:xfrm>
            <a:off x="5493546" y="1203073"/>
            <a:ext cx="757238" cy="242888"/>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7F369C97-5008-ED42-B8E8-17E401F1D31E}"/>
              </a:ext>
            </a:extLst>
          </p:cNvPr>
          <p:cNvSpPr txBox="1"/>
          <p:nvPr/>
        </p:nvSpPr>
        <p:spPr>
          <a:xfrm>
            <a:off x="6422234" y="342096"/>
            <a:ext cx="371475" cy="523220"/>
          </a:xfrm>
          <a:prstGeom prst="rect">
            <a:avLst/>
          </a:prstGeom>
          <a:noFill/>
        </p:spPr>
        <p:txBody>
          <a:bodyPr wrap="square" rtlCol="0">
            <a:spAutoFit/>
          </a:bodyPr>
          <a:lstStyle/>
          <a:p>
            <a:r>
              <a:rPr lang="en-US" sz="2800" dirty="0">
                <a:solidFill>
                  <a:srgbClr val="7030A0"/>
                </a:solidFill>
              </a:rPr>
              <a:t>A</a:t>
            </a:r>
          </a:p>
        </p:txBody>
      </p:sp>
      <p:sp>
        <p:nvSpPr>
          <p:cNvPr id="18" name="TextBox 17">
            <a:extLst>
              <a:ext uri="{FF2B5EF4-FFF2-40B4-BE49-F238E27FC236}">
                <a16:creationId xmlns:a16="http://schemas.microsoft.com/office/drawing/2014/main" id="{C4CF102C-BF5F-334D-AF82-26162392B280}"/>
              </a:ext>
            </a:extLst>
          </p:cNvPr>
          <p:cNvSpPr txBox="1"/>
          <p:nvPr/>
        </p:nvSpPr>
        <p:spPr>
          <a:xfrm>
            <a:off x="6388894" y="1718404"/>
            <a:ext cx="371475" cy="523220"/>
          </a:xfrm>
          <a:prstGeom prst="rect">
            <a:avLst/>
          </a:prstGeom>
          <a:noFill/>
        </p:spPr>
        <p:txBody>
          <a:bodyPr wrap="square" rtlCol="0">
            <a:spAutoFit/>
          </a:bodyPr>
          <a:lstStyle/>
          <a:p>
            <a:r>
              <a:rPr lang="en-US" sz="2800" dirty="0">
                <a:solidFill>
                  <a:srgbClr val="FF0000"/>
                </a:solidFill>
              </a:rPr>
              <a:t>B</a:t>
            </a:r>
          </a:p>
        </p:txBody>
      </p:sp>
      <p:sp>
        <p:nvSpPr>
          <p:cNvPr id="19" name="TextBox 18">
            <a:extLst>
              <a:ext uri="{FF2B5EF4-FFF2-40B4-BE49-F238E27FC236}">
                <a16:creationId xmlns:a16="http://schemas.microsoft.com/office/drawing/2014/main" id="{C7C45153-115E-6546-9864-92C94BA00AE2}"/>
              </a:ext>
            </a:extLst>
          </p:cNvPr>
          <p:cNvSpPr txBox="1"/>
          <p:nvPr/>
        </p:nvSpPr>
        <p:spPr>
          <a:xfrm>
            <a:off x="6388893" y="1137407"/>
            <a:ext cx="371475" cy="523220"/>
          </a:xfrm>
          <a:prstGeom prst="rect">
            <a:avLst/>
          </a:prstGeom>
          <a:noFill/>
        </p:spPr>
        <p:txBody>
          <a:bodyPr wrap="square" rtlCol="0">
            <a:spAutoFit/>
          </a:bodyPr>
          <a:lstStyle/>
          <a:p>
            <a:r>
              <a:rPr lang="en-US" sz="2800" dirty="0">
                <a:solidFill>
                  <a:srgbClr val="00B050"/>
                </a:solidFill>
              </a:rPr>
              <a:t>C</a:t>
            </a:r>
          </a:p>
        </p:txBody>
      </p:sp>
      <p:cxnSp>
        <p:nvCxnSpPr>
          <p:cNvPr id="20" name="Straight Connector 19">
            <a:extLst>
              <a:ext uri="{FF2B5EF4-FFF2-40B4-BE49-F238E27FC236}">
                <a16:creationId xmlns:a16="http://schemas.microsoft.com/office/drawing/2014/main" id="{776D7B49-E4FF-D04B-8BF3-4179A17FF9E4}"/>
              </a:ext>
            </a:extLst>
          </p:cNvPr>
          <p:cNvCxnSpPr>
            <a:cxnSpLocks/>
          </p:cNvCxnSpPr>
          <p:nvPr/>
        </p:nvCxnSpPr>
        <p:spPr>
          <a:xfrm flipV="1">
            <a:off x="5493546" y="1946025"/>
            <a:ext cx="757238" cy="314323"/>
          </a:xfrm>
          <a:prstGeom prst="line">
            <a:avLst/>
          </a:prstGeom>
          <a:ln w="44450"/>
        </p:spPr>
        <p:style>
          <a:lnRef idx="1">
            <a:schemeClr val="dk1"/>
          </a:lnRef>
          <a:fillRef idx="0">
            <a:schemeClr val="dk1"/>
          </a:fillRef>
          <a:effectRef idx="0">
            <a:schemeClr val="dk1"/>
          </a:effectRef>
          <a:fontRef idx="minor">
            <a:schemeClr val="tx1"/>
          </a:fontRef>
        </p:style>
      </p:cxnSp>
      <p:sp>
        <p:nvSpPr>
          <p:cNvPr id="21" name="TextBox 20">
            <a:extLst>
              <a:ext uri="{FF2B5EF4-FFF2-40B4-BE49-F238E27FC236}">
                <a16:creationId xmlns:a16="http://schemas.microsoft.com/office/drawing/2014/main" id="{C335C97A-D3DE-294D-8F5E-D3175EB6FED2}"/>
              </a:ext>
            </a:extLst>
          </p:cNvPr>
          <p:cNvSpPr txBox="1"/>
          <p:nvPr/>
        </p:nvSpPr>
        <p:spPr>
          <a:xfrm>
            <a:off x="6403182" y="2384501"/>
            <a:ext cx="371475" cy="523220"/>
          </a:xfrm>
          <a:prstGeom prst="rect">
            <a:avLst/>
          </a:prstGeom>
          <a:noFill/>
        </p:spPr>
        <p:txBody>
          <a:bodyPr wrap="square" rtlCol="0">
            <a:spAutoFit/>
          </a:bodyPr>
          <a:lstStyle/>
          <a:p>
            <a:r>
              <a:rPr lang="en-US" sz="2800" dirty="0">
                <a:solidFill>
                  <a:srgbClr val="0070C0"/>
                </a:solidFill>
              </a:rPr>
              <a:t>D</a:t>
            </a:r>
          </a:p>
        </p:txBody>
      </p:sp>
      <p:cxnSp>
        <p:nvCxnSpPr>
          <p:cNvPr id="22" name="Straight Connector 21">
            <a:extLst>
              <a:ext uri="{FF2B5EF4-FFF2-40B4-BE49-F238E27FC236}">
                <a16:creationId xmlns:a16="http://schemas.microsoft.com/office/drawing/2014/main" id="{BA7438DD-E1E0-9D45-9784-5E490216B488}"/>
              </a:ext>
            </a:extLst>
          </p:cNvPr>
          <p:cNvCxnSpPr>
            <a:cxnSpLocks/>
          </p:cNvCxnSpPr>
          <p:nvPr/>
        </p:nvCxnSpPr>
        <p:spPr>
          <a:xfrm flipV="1">
            <a:off x="8055772" y="586493"/>
            <a:ext cx="1814513" cy="1057275"/>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93DD4531-A1DD-3749-BEDA-03AE0DED3881}"/>
              </a:ext>
            </a:extLst>
          </p:cNvPr>
          <p:cNvCxnSpPr/>
          <p:nvPr/>
        </p:nvCxnSpPr>
        <p:spPr>
          <a:xfrm>
            <a:off x="8055772" y="1643768"/>
            <a:ext cx="1814513" cy="842963"/>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ED11436A-6698-8048-8FE1-CFFC8A61B870}"/>
              </a:ext>
            </a:extLst>
          </p:cNvPr>
          <p:cNvCxnSpPr/>
          <p:nvPr/>
        </p:nvCxnSpPr>
        <p:spPr>
          <a:xfrm>
            <a:off x="9113047" y="1043693"/>
            <a:ext cx="757238" cy="242888"/>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45D5AFDD-D043-7448-BEB8-3CC5FB1A3940}"/>
              </a:ext>
            </a:extLst>
          </p:cNvPr>
          <p:cNvSpPr txBox="1"/>
          <p:nvPr/>
        </p:nvSpPr>
        <p:spPr>
          <a:xfrm>
            <a:off x="10013154" y="1482130"/>
            <a:ext cx="371475" cy="523220"/>
          </a:xfrm>
          <a:prstGeom prst="rect">
            <a:avLst/>
          </a:prstGeom>
          <a:noFill/>
        </p:spPr>
        <p:txBody>
          <a:bodyPr wrap="square" rtlCol="0">
            <a:spAutoFit/>
          </a:bodyPr>
          <a:lstStyle/>
          <a:p>
            <a:r>
              <a:rPr lang="en-US" sz="2800" dirty="0">
                <a:solidFill>
                  <a:srgbClr val="7030A0"/>
                </a:solidFill>
              </a:rPr>
              <a:t>A</a:t>
            </a:r>
          </a:p>
        </p:txBody>
      </p:sp>
      <p:sp>
        <p:nvSpPr>
          <p:cNvPr id="26" name="TextBox 25">
            <a:extLst>
              <a:ext uri="{FF2B5EF4-FFF2-40B4-BE49-F238E27FC236}">
                <a16:creationId xmlns:a16="http://schemas.microsoft.com/office/drawing/2014/main" id="{AAC07BEC-A305-CF4F-B18B-5F2ABA49D95A}"/>
              </a:ext>
            </a:extLst>
          </p:cNvPr>
          <p:cNvSpPr txBox="1"/>
          <p:nvPr/>
        </p:nvSpPr>
        <p:spPr>
          <a:xfrm>
            <a:off x="10022685" y="987251"/>
            <a:ext cx="371475" cy="523220"/>
          </a:xfrm>
          <a:prstGeom prst="rect">
            <a:avLst/>
          </a:prstGeom>
          <a:noFill/>
        </p:spPr>
        <p:txBody>
          <a:bodyPr wrap="square" rtlCol="0">
            <a:spAutoFit/>
          </a:bodyPr>
          <a:lstStyle/>
          <a:p>
            <a:r>
              <a:rPr lang="en-US" sz="2800" dirty="0">
                <a:solidFill>
                  <a:srgbClr val="FF0000"/>
                </a:solidFill>
              </a:rPr>
              <a:t>B</a:t>
            </a:r>
          </a:p>
        </p:txBody>
      </p:sp>
      <p:sp>
        <p:nvSpPr>
          <p:cNvPr id="27" name="TextBox 26">
            <a:extLst>
              <a:ext uri="{FF2B5EF4-FFF2-40B4-BE49-F238E27FC236}">
                <a16:creationId xmlns:a16="http://schemas.microsoft.com/office/drawing/2014/main" id="{06F11668-4990-B54E-A5EF-541D2F5081F0}"/>
              </a:ext>
            </a:extLst>
          </p:cNvPr>
          <p:cNvSpPr txBox="1"/>
          <p:nvPr/>
        </p:nvSpPr>
        <p:spPr>
          <a:xfrm>
            <a:off x="9965542" y="323374"/>
            <a:ext cx="371475" cy="523220"/>
          </a:xfrm>
          <a:prstGeom prst="rect">
            <a:avLst/>
          </a:prstGeom>
          <a:noFill/>
        </p:spPr>
        <p:txBody>
          <a:bodyPr wrap="square" rtlCol="0">
            <a:spAutoFit/>
          </a:bodyPr>
          <a:lstStyle/>
          <a:p>
            <a:r>
              <a:rPr lang="en-US" sz="2800" dirty="0">
                <a:solidFill>
                  <a:srgbClr val="00B050"/>
                </a:solidFill>
              </a:rPr>
              <a:t>C</a:t>
            </a:r>
          </a:p>
        </p:txBody>
      </p:sp>
      <p:cxnSp>
        <p:nvCxnSpPr>
          <p:cNvPr id="28" name="Straight Connector 27">
            <a:extLst>
              <a:ext uri="{FF2B5EF4-FFF2-40B4-BE49-F238E27FC236}">
                <a16:creationId xmlns:a16="http://schemas.microsoft.com/office/drawing/2014/main" id="{7ED1C816-EB36-1546-AE93-37033A761727}"/>
              </a:ext>
            </a:extLst>
          </p:cNvPr>
          <p:cNvCxnSpPr>
            <a:cxnSpLocks/>
          </p:cNvCxnSpPr>
          <p:nvPr/>
        </p:nvCxnSpPr>
        <p:spPr>
          <a:xfrm flipV="1">
            <a:off x="9113047" y="1786645"/>
            <a:ext cx="757238" cy="314323"/>
          </a:xfrm>
          <a:prstGeom prst="line">
            <a:avLst/>
          </a:prstGeom>
          <a:ln w="44450"/>
        </p:spPr>
        <p:style>
          <a:lnRef idx="1">
            <a:schemeClr val="dk1"/>
          </a:lnRef>
          <a:fillRef idx="0">
            <a:schemeClr val="dk1"/>
          </a:fillRef>
          <a:effectRef idx="0">
            <a:schemeClr val="dk1"/>
          </a:effectRef>
          <a:fontRef idx="minor">
            <a:schemeClr val="tx1"/>
          </a:fontRef>
        </p:style>
      </p:cxnSp>
      <p:sp>
        <p:nvSpPr>
          <p:cNvPr id="29" name="TextBox 28">
            <a:extLst>
              <a:ext uri="{FF2B5EF4-FFF2-40B4-BE49-F238E27FC236}">
                <a16:creationId xmlns:a16="http://schemas.microsoft.com/office/drawing/2014/main" id="{A95E989F-31CB-F841-B076-964CB7902433}"/>
              </a:ext>
            </a:extLst>
          </p:cNvPr>
          <p:cNvSpPr txBox="1"/>
          <p:nvPr/>
        </p:nvSpPr>
        <p:spPr>
          <a:xfrm>
            <a:off x="10022683" y="2225121"/>
            <a:ext cx="371475" cy="523220"/>
          </a:xfrm>
          <a:prstGeom prst="rect">
            <a:avLst/>
          </a:prstGeom>
          <a:noFill/>
        </p:spPr>
        <p:txBody>
          <a:bodyPr wrap="square" rtlCol="0">
            <a:spAutoFit/>
          </a:bodyPr>
          <a:lstStyle/>
          <a:p>
            <a:r>
              <a:rPr lang="en-US" sz="2800" dirty="0">
                <a:solidFill>
                  <a:srgbClr val="0070C0"/>
                </a:solidFill>
              </a:rPr>
              <a:t>D</a:t>
            </a:r>
          </a:p>
        </p:txBody>
      </p:sp>
      <p:cxnSp>
        <p:nvCxnSpPr>
          <p:cNvPr id="30" name="Straight Connector 29">
            <a:extLst>
              <a:ext uri="{FF2B5EF4-FFF2-40B4-BE49-F238E27FC236}">
                <a16:creationId xmlns:a16="http://schemas.microsoft.com/office/drawing/2014/main" id="{7C4CFFCD-AB80-394A-8ADF-4B6F12694B37}"/>
              </a:ext>
            </a:extLst>
          </p:cNvPr>
          <p:cNvCxnSpPr>
            <a:cxnSpLocks/>
          </p:cNvCxnSpPr>
          <p:nvPr/>
        </p:nvCxnSpPr>
        <p:spPr>
          <a:xfrm flipV="1">
            <a:off x="721517" y="3885491"/>
            <a:ext cx="1814513" cy="1057275"/>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9C6353A9-1E32-8647-A8DC-F60B89F4B918}"/>
              </a:ext>
            </a:extLst>
          </p:cNvPr>
          <p:cNvCxnSpPr/>
          <p:nvPr/>
        </p:nvCxnSpPr>
        <p:spPr>
          <a:xfrm>
            <a:off x="721517" y="4942766"/>
            <a:ext cx="1814513" cy="842963"/>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1AC8281A-83F6-7F4A-9FBB-F76D2EC74E99}"/>
              </a:ext>
            </a:extLst>
          </p:cNvPr>
          <p:cNvCxnSpPr/>
          <p:nvPr/>
        </p:nvCxnSpPr>
        <p:spPr>
          <a:xfrm>
            <a:off x="1778792" y="4342691"/>
            <a:ext cx="757238" cy="242888"/>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F6739CD3-2DD1-344A-A942-6E08D1687FD6}"/>
              </a:ext>
            </a:extLst>
          </p:cNvPr>
          <p:cNvSpPr txBox="1"/>
          <p:nvPr/>
        </p:nvSpPr>
        <p:spPr>
          <a:xfrm>
            <a:off x="2707480" y="3481714"/>
            <a:ext cx="371475" cy="523220"/>
          </a:xfrm>
          <a:prstGeom prst="rect">
            <a:avLst/>
          </a:prstGeom>
          <a:noFill/>
        </p:spPr>
        <p:txBody>
          <a:bodyPr wrap="square" rtlCol="0">
            <a:spAutoFit/>
          </a:bodyPr>
          <a:lstStyle/>
          <a:p>
            <a:r>
              <a:rPr lang="en-US" sz="2800" dirty="0">
                <a:solidFill>
                  <a:srgbClr val="7030A0"/>
                </a:solidFill>
              </a:rPr>
              <a:t>A</a:t>
            </a:r>
          </a:p>
        </p:txBody>
      </p:sp>
      <p:sp>
        <p:nvSpPr>
          <p:cNvPr id="34" name="TextBox 33">
            <a:extLst>
              <a:ext uri="{FF2B5EF4-FFF2-40B4-BE49-F238E27FC236}">
                <a16:creationId xmlns:a16="http://schemas.microsoft.com/office/drawing/2014/main" id="{3D8903CF-84AE-2541-A778-994E6A9E249A}"/>
              </a:ext>
            </a:extLst>
          </p:cNvPr>
          <p:cNvSpPr txBox="1"/>
          <p:nvPr/>
        </p:nvSpPr>
        <p:spPr>
          <a:xfrm>
            <a:off x="2688430" y="4286249"/>
            <a:ext cx="371475" cy="523220"/>
          </a:xfrm>
          <a:prstGeom prst="rect">
            <a:avLst/>
          </a:prstGeom>
          <a:noFill/>
        </p:spPr>
        <p:txBody>
          <a:bodyPr wrap="square" rtlCol="0">
            <a:spAutoFit/>
          </a:bodyPr>
          <a:lstStyle/>
          <a:p>
            <a:r>
              <a:rPr lang="en-US" sz="2800" dirty="0">
                <a:solidFill>
                  <a:srgbClr val="FF0000"/>
                </a:solidFill>
              </a:rPr>
              <a:t>B</a:t>
            </a:r>
          </a:p>
        </p:txBody>
      </p:sp>
      <p:sp>
        <p:nvSpPr>
          <p:cNvPr id="35" name="TextBox 34">
            <a:extLst>
              <a:ext uri="{FF2B5EF4-FFF2-40B4-BE49-F238E27FC236}">
                <a16:creationId xmlns:a16="http://schemas.microsoft.com/office/drawing/2014/main" id="{FF59D6D2-AB85-8147-8617-FC08E169820A}"/>
              </a:ext>
            </a:extLst>
          </p:cNvPr>
          <p:cNvSpPr txBox="1"/>
          <p:nvPr/>
        </p:nvSpPr>
        <p:spPr>
          <a:xfrm>
            <a:off x="2707479" y="4819597"/>
            <a:ext cx="371475" cy="523220"/>
          </a:xfrm>
          <a:prstGeom prst="rect">
            <a:avLst/>
          </a:prstGeom>
          <a:noFill/>
        </p:spPr>
        <p:txBody>
          <a:bodyPr wrap="square" rtlCol="0">
            <a:spAutoFit/>
          </a:bodyPr>
          <a:lstStyle/>
          <a:p>
            <a:r>
              <a:rPr lang="en-US" sz="2800" dirty="0">
                <a:solidFill>
                  <a:srgbClr val="00B050"/>
                </a:solidFill>
              </a:rPr>
              <a:t>C</a:t>
            </a:r>
          </a:p>
        </p:txBody>
      </p:sp>
      <p:cxnSp>
        <p:nvCxnSpPr>
          <p:cNvPr id="36" name="Straight Connector 35">
            <a:extLst>
              <a:ext uri="{FF2B5EF4-FFF2-40B4-BE49-F238E27FC236}">
                <a16:creationId xmlns:a16="http://schemas.microsoft.com/office/drawing/2014/main" id="{DC70FB36-DDA9-754A-AB8B-E61AA5939064}"/>
              </a:ext>
            </a:extLst>
          </p:cNvPr>
          <p:cNvCxnSpPr>
            <a:cxnSpLocks/>
          </p:cNvCxnSpPr>
          <p:nvPr/>
        </p:nvCxnSpPr>
        <p:spPr>
          <a:xfrm>
            <a:off x="1243008" y="4657015"/>
            <a:ext cx="1259685" cy="500773"/>
          </a:xfrm>
          <a:prstGeom prst="line">
            <a:avLst/>
          </a:prstGeom>
          <a:ln w="44450"/>
        </p:spPr>
        <p:style>
          <a:lnRef idx="1">
            <a:schemeClr val="dk1"/>
          </a:lnRef>
          <a:fillRef idx="0">
            <a:schemeClr val="dk1"/>
          </a:fillRef>
          <a:effectRef idx="0">
            <a:schemeClr val="dk1"/>
          </a:effectRef>
          <a:fontRef idx="minor">
            <a:schemeClr val="tx1"/>
          </a:fontRef>
        </p:style>
      </p:cxnSp>
      <p:sp>
        <p:nvSpPr>
          <p:cNvPr id="37" name="TextBox 36">
            <a:extLst>
              <a:ext uri="{FF2B5EF4-FFF2-40B4-BE49-F238E27FC236}">
                <a16:creationId xmlns:a16="http://schemas.microsoft.com/office/drawing/2014/main" id="{2884C66B-8E69-9840-818A-9A568B0CAFD3}"/>
              </a:ext>
            </a:extLst>
          </p:cNvPr>
          <p:cNvSpPr txBox="1"/>
          <p:nvPr/>
        </p:nvSpPr>
        <p:spPr>
          <a:xfrm>
            <a:off x="2688428" y="5524119"/>
            <a:ext cx="371475" cy="523220"/>
          </a:xfrm>
          <a:prstGeom prst="rect">
            <a:avLst/>
          </a:prstGeom>
          <a:noFill/>
        </p:spPr>
        <p:txBody>
          <a:bodyPr wrap="square" rtlCol="0">
            <a:spAutoFit/>
          </a:bodyPr>
          <a:lstStyle/>
          <a:p>
            <a:r>
              <a:rPr lang="en-US" sz="2800" dirty="0">
                <a:solidFill>
                  <a:srgbClr val="0070C0"/>
                </a:solidFill>
              </a:rPr>
              <a:t>D</a:t>
            </a:r>
          </a:p>
        </p:txBody>
      </p:sp>
      <p:cxnSp>
        <p:nvCxnSpPr>
          <p:cNvPr id="38" name="Straight Connector 37">
            <a:extLst>
              <a:ext uri="{FF2B5EF4-FFF2-40B4-BE49-F238E27FC236}">
                <a16:creationId xmlns:a16="http://schemas.microsoft.com/office/drawing/2014/main" id="{C62ECEC0-D3BE-9945-8B03-668249EF7B36}"/>
              </a:ext>
            </a:extLst>
          </p:cNvPr>
          <p:cNvCxnSpPr>
            <a:cxnSpLocks/>
          </p:cNvCxnSpPr>
          <p:nvPr/>
        </p:nvCxnSpPr>
        <p:spPr>
          <a:xfrm flipV="1">
            <a:off x="4607721" y="3774117"/>
            <a:ext cx="1814513" cy="1057275"/>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6724ADBA-9C64-8847-B95A-FC7F13D4D1EE}"/>
              </a:ext>
            </a:extLst>
          </p:cNvPr>
          <p:cNvCxnSpPr/>
          <p:nvPr/>
        </p:nvCxnSpPr>
        <p:spPr>
          <a:xfrm>
            <a:off x="4607721" y="4831392"/>
            <a:ext cx="1814513" cy="842963"/>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6FB8DB1D-C845-5B40-B47D-8E5A17AB4E2A}"/>
              </a:ext>
            </a:extLst>
          </p:cNvPr>
          <p:cNvCxnSpPr/>
          <p:nvPr/>
        </p:nvCxnSpPr>
        <p:spPr>
          <a:xfrm>
            <a:off x="5664996" y="4231317"/>
            <a:ext cx="757238" cy="242888"/>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161845A7-761E-5E41-977E-4F06C6229589}"/>
              </a:ext>
            </a:extLst>
          </p:cNvPr>
          <p:cNvSpPr txBox="1"/>
          <p:nvPr/>
        </p:nvSpPr>
        <p:spPr>
          <a:xfrm>
            <a:off x="6574633" y="5412745"/>
            <a:ext cx="371475" cy="523220"/>
          </a:xfrm>
          <a:prstGeom prst="rect">
            <a:avLst/>
          </a:prstGeom>
          <a:noFill/>
        </p:spPr>
        <p:txBody>
          <a:bodyPr wrap="square" rtlCol="0">
            <a:spAutoFit/>
          </a:bodyPr>
          <a:lstStyle/>
          <a:p>
            <a:r>
              <a:rPr lang="en-US" sz="2800" dirty="0">
                <a:solidFill>
                  <a:srgbClr val="7030A0"/>
                </a:solidFill>
              </a:rPr>
              <a:t>A</a:t>
            </a:r>
          </a:p>
        </p:txBody>
      </p:sp>
      <p:sp>
        <p:nvSpPr>
          <p:cNvPr id="42" name="TextBox 41">
            <a:extLst>
              <a:ext uri="{FF2B5EF4-FFF2-40B4-BE49-F238E27FC236}">
                <a16:creationId xmlns:a16="http://schemas.microsoft.com/office/drawing/2014/main" id="{56206745-CC28-7B46-A3D0-E54D61940C1F}"/>
              </a:ext>
            </a:extLst>
          </p:cNvPr>
          <p:cNvSpPr txBox="1"/>
          <p:nvPr/>
        </p:nvSpPr>
        <p:spPr>
          <a:xfrm>
            <a:off x="6574634" y="4174875"/>
            <a:ext cx="371475" cy="523220"/>
          </a:xfrm>
          <a:prstGeom prst="rect">
            <a:avLst/>
          </a:prstGeom>
          <a:noFill/>
        </p:spPr>
        <p:txBody>
          <a:bodyPr wrap="square" rtlCol="0">
            <a:spAutoFit/>
          </a:bodyPr>
          <a:lstStyle/>
          <a:p>
            <a:r>
              <a:rPr lang="en-US" sz="2800" dirty="0">
                <a:solidFill>
                  <a:srgbClr val="FF0000"/>
                </a:solidFill>
              </a:rPr>
              <a:t>B</a:t>
            </a:r>
          </a:p>
        </p:txBody>
      </p:sp>
      <p:sp>
        <p:nvSpPr>
          <p:cNvPr id="43" name="TextBox 42">
            <a:extLst>
              <a:ext uri="{FF2B5EF4-FFF2-40B4-BE49-F238E27FC236}">
                <a16:creationId xmlns:a16="http://schemas.microsoft.com/office/drawing/2014/main" id="{729B1F7F-B24F-7C4E-BED8-8640CE1CF244}"/>
              </a:ext>
            </a:extLst>
          </p:cNvPr>
          <p:cNvSpPr txBox="1"/>
          <p:nvPr/>
        </p:nvSpPr>
        <p:spPr>
          <a:xfrm>
            <a:off x="6565107" y="4799971"/>
            <a:ext cx="371475" cy="523220"/>
          </a:xfrm>
          <a:prstGeom prst="rect">
            <a:avLst/>
          </a:prstGeom>
          <a:noFill/>
        </p:spPr>
        <p:txBody>
          <a:bodyPr wrap="square" rtlCol="0">
            <a:spAutoFit/>
          </a:bodyPr>
          <a:lstStyle/>
          <a:p>
            <a:r>
              <a:rPr lang="en-US" sz="2800" dirty="0">
                <a:solidFill>
                  <a:srgbClr val="00B050"/>
                </a:solidFill>
              </a:rPr>
              <a:t>C</a:t>
            </a:r>
          </a:p>
        </p:txBody>
      </p:sp>
      <p:cxnSp>
        <p:nvCxnSpPr>
          <p:cNvPr id="44" name="Straight Connector 43">
            <a:extLst>
              <a:ext uri="{FF2B5EF4-FFF2-40B4-BE49-F238E27FC236}">
                <a16:creationId xmlns:a16="http://schemas.microsoft.com/office/drawing/2014/main" id="{EF9812E2-BF3C-064D-9178-E7BA0C765522}"/>
              </a:ext>
            </a:extLst>
          </p:cNvPr>
          <p:cNvCxnSpPr>
            <a:cxnSpLocks/>
          </p:cNvCxnSpPr>
          <p:nvPr/>
        </p:nvCxnSpPr>
        <p:spPr>
          <a:xfrm>
            <a:off x="5081587" y="4545641"/>
            <a:ext cx="1307306" cy="481340"/>
          </a:xfrm>
          <a:prstGeom prst="line">
            <a:avLst/>
          </a:prstGeom>
          <a:ln w="44450"/>
        </p:spPr>
        <p:style>
          <a:lnRef idx="1">
            <a:schemeClr val="dk1"/>
          </a:lnRef>
          <a:fillRef idx="0">
            <a:schemeClr val="dk1"/>
          </a:fillRef>
          <a:effectRef idx="0">
            <a:schemeClr val="dk1"/>
          </a:effectRef>
          <a:fontRef idx="minor">
            <a:schemeClr val="tx1"/>
          </a:fontRef>
        </p:style>
      </p:cxnSp>
      <p:sp>
        <p:nvSpPr>
          <p:cNvPr id="45" name="TextBox 44">
            <a:extLst>
              <a:ext uri="{FF2B5EF4-FFF2-40B4-BE49-F238E27FC236}">
                <a16:creationId xmlns:a16="http://schemas.microsoft.com/office/drawing/2014/main" id="{66FE4577-7D2C-0145-A41D-149D273D7456}"/>
              </a:ext>
            </a:extLst>
          </p:cNvPr>
          <p:cNvSpPr txBox="1"/>
          <p:nvPr/>
        </p:nvSpPr>
        <p:spPr>
          <a:xfrm>
            <a:off x="6565108" y="3482559"/>
            <a:ext cx="371475" cy="523220"/>
          </a:xfrm>
          <a:prstGeom prst="rect">
            <a:avLst/>
          </a:prstGeom>
          <a:noFill/>
        </p:spPr>
        <p:txBody>
          <a:bodyPr wrap="square" rtlCol="0">
            <a:spAutoFit/>
          </a:bodyPr>
          <a:lstStyle/>
          <a:p>
            <a:r>
              <a:rPr lang="en-US" sz="2800" dirty="0">
                <a:solidFill>
                  <a:srgbClr val="0070C0"/>
                </a:solidFill>
              </a:rPr>
              <a:t>D</a:t>
            </a:r>
          </a:p>
        </p:txBody>
      </p:sp>
      <p:cxnSp>
        <p:nvCxnSpPr>
          <p:cNvPr id="46" name="Straight Connector 45">
            <a:extLst>
              <a:ext uri="{FF2B5EF4-FFF2-40B4-BE49-F238E27FC236}">
                <a16:creationId xmlns:a16="http://schemas.microsoft.com/office/drawing/2014/main" id="{E7B8D3D3-2A4A-3643-84A6-7BD29A58BD93}"/>
              </a:ext>
            </a:extLst>
          </p:cNvPr>
          <p:cNvCxnSpPr>
            <a:cxnSpLocks/>
          </p:cNvCxnSpPr>
          <p:nvPr/>
        </p:nvCxnSpPr>
        <p:spPr>
          <a:xfrm flipV="1">
            <a:off x="8205790" y="3752194"/>
            <a:ext cx="1814513" cy="1057275"/>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8E50F870-F856-7D40-9E51-B66E0FA45E3E}"/>
              </a:ext>
            </a:extLst>
          </p:cNvPr>
          <p:cNvCxnSpPr/>
          <p:nvPr/>
        </p:nvCxnSpPr>
        <p:spPr>
          <a:xfrm>
            <a:off x="8205790" y="4809469"/>
            <a:ext cx="1814513" cy="842963"/>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20B7D231-A03B-DF4F-99F0-D42324BE4113}"/>
              </a:ext>
            </a:extLst>
          </p:cNvPr>
          <p:cNvCxnSpPr/>
          <p:nvPr/>
        </p:nvCxnSpPr>
        <p:spPr>
          <a:xfrm>
            <a:off x="9263065" y="4209394"/>
            <a:ext cx="757238" cy="242888"/>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2F304FC6-18A4-EB44-82FC-D721C8B336C9}"/>
              </a:ext>
            </a:extLst>
          </p:cNvPr>
          <p:cNvSpPr txBox="1"/>
          <p:nvPr/>
        </p:nvSpPr>
        <p:spPr>
          <a:xfrm>
            <a:off x="10191753" y="3348417"/>
            <a:ext cx="371475" cy="523220"/>
          </a:xfrm>
          <a:prstGeom prst="rect">
            <a:avLst/>
          </a:prstGeom>
          <a:noFill/>
        </p:spPr>
        <p:txBody>
          <a:bodyPr wrap="square" rtlCol="0">
            <a:spAutoFit/>
          </a:bodyPr>
          <a:lstStyle/>
          <a:p>
            <a:r>
              <a:rPr lang="en-US" sz="2800" dirty="0">
                <a:solidFill>
                  <a:srgbClr val="7030A0"/>
                </a:solidFill>
              </a:rPr>
              <a:t>A</a:t>
            </a:r>
          </a:p>
        </p:txBody>
      </p:sp>
      <p:sp>
        <p:nvSpPr>
          <p:cNvPr id="50" name="TextBox 49">
            <a:extLst>
              <a:ext uri="{FF2B5EF4-FFF2-40B4-BE49-F238E27FC236}">
                <a16:creationId xmlns:a16="http://schemas.microsoft.com/office/drawing/2014/main" id="{84A13E4F-FDA5-8543-871A-737047109C32}"/>
              </a:ext>
            </a:extLst>
          </p:cNvPr>
          <p:cNvSpPr txBox="1"/>
          <p:nvPr/>
        </p:nvSpPr>
        <p:spPr>
          <a:xfrm>
            <a:off x="10208420" y="5390822"/>
            <a:ext cx="371475" cy="523220"/>
          </a:xfrm>
          <a:prstGeom prst="rect">
            <a:avLst/>
          </a:prstGeom>
          <a:noFill/>
        </p:spPr>
        <p:txBody>
          <a:bodyPr wrap="square" rtlCol="0">
            <a:spAutoFit/>
          </a:bodyPr>
          <a:lstStyle/>
          <a:p>
            <a:r>
              <a:rPr lang="en-US" sz="2800" dirty="0">
                <a:solidFill>
                  <a:srgbClr val="FF0000"/>
                </a:solidFill>
              </a:rPr>
              <a:t>B</a:t>
            </a:r>
          </a:p>
        </p:txBody>
      </p:sp>
      <p:sp>
        <p:nvSpPr>
          <p:cNvPr id="51" name="TextBox 50">
            <a:extLst>
              <a:ext uri="{FF2B5EF4-FFF2-40B4-BE49-F238E27FC236}">
                <a16:creationId xmlns:a16="http://schemas.microsoft.com/office/drawing/2014/main" id="{D18386AC-6B8D-7543-A062-5A1025F2D45E}"/>
              </a:ext>
            </a:extLst>
          </p:cNvPr>
          <p:cNvSpPr txBox="1"/>
          <p:nvPr/>
        </p:nvSpPr>
        <p:spPr>
          <a:xfrm>
            <a:off x="10172702" y="4707730"/>
            <a:ext cx="371475" cy="523220"/>
          </a:xfrm>
          <a:prstGeom prst="rect">
            <a:avLst/>
          </a:prstGeom>
          <a:noFill/>
        </p:spPr>
        <p:txBody>
          <a:bodyPr wrap="square" rtlCol="0">
            <a:spAutoFit/>
          </a:bodyPr>
          <a:lstStyle/>
          <a:p>
            <a:r>
              <a:rPr lang="en-US" sz="2800" dirty="0">
                <a:solidFill>
                  <a:srgbClr val="00B050"/>
                </a:solidFill>
              </a:rPr>
              <a:t>C</a:t>
            </a:r>
          </a:p>
        </p:txBody>
      </p:sp>
      <p:cxnSp>
        <p:nvCxnSpPr>
          <p:cNvPr id="52" name="Straight Connector 51">
            <a:extLst>
              <a:ext uri="{FF2B5EF4-FFF2-40B4-BE49-F238E27FC236}">
                <a16:creationId xmlns:a16="http://schemas.microsoft.com/office/drawing/2014/main" id="{4796F2B1-0189-2F42-B00A-F8074192E762}"/>
              </a:ext>
            </a:extLst>
          </p:cNvPr>
          <p:cNvCxnSpPr>
            <a:cxnSpLocks/>
          </p:cNvCxnSpPr>
          <p:nvPr/>
        </p:nvCxnSpPr>
        <p:spPr>
          <a:xfrm>
            <a:off x="8777286" y="4495142"/>
            <a:ext cx="1235868" cy="474198"/>
          </a:xfrm>
          <a:prstGeom prst="line">
            <a:avLst/>
          </a:prstGeom>
          <a:ln w="44450"/>
        </p:spPr>
        <p:style>
          <a:lnRef idx="1">
            <a:schemeClr val="dk1"/>
          </a:lnRef>
          <a:fillRef idx="0">
            <a:schemeClr val="dk1"/>
          </a:fillRef>
          <a:effectRef idx="0">
            <a:schemeClr val="dk1"/>
          </a:effectRef>
          <a:fontRef idx="minor">
            <a:schemeClr val="tx1"/>
          </a:fontRef>
        </p:style>
      </p:cxnSp>
      <p:sp>
        <p:nvSpPr>
          <p:cNvPr id="53" name="TextBox 52">
            <a:extLst>
              <a:ext uri="{FF2B5EF4-FFF2-40B4-BE49-F238E27FC236}">
                <a16:creationId xmlns:a16="http://schemas.microsoft.com/office/drawing/2014/main" id="{53421AC4-548B-B04A-92E4-41F437425018}"/>
              </a:ext>
            </a:extLst>
          </p:cNvPr>
          <p:cNvSpPr txBox="1"/>
          <p:nvPr/>
        </p:nvSpPr>
        <p:spPr>
          <a:xfrm>
            <a:off x="10186996" y="4154954"/>
            <a:ext cx="371475" cy="523220"/>
          </a:xfrm>
          <a:prstGeom prst="rect">
            <a:avLst/>
          </a:prstGeom>
          <a:noFill/>
        </p:spPr>
        <p:txBody>
          <a:bodyPr wrap="square" rtlCol="0">
            <a:spAutoFit/>
          </a:bodyPr>
          <a:lstStyle/>
          <a:p>
            <a:r>
              <a:rPr lang="en-US" sz="2800" dirty="0">
                <a:solidFill>
                  <a:srgbClr val="0070C0"/>
                </a:solidFill>
              </a:rPr>
              <a:t>D</a:t>
            </a:r>
          </a:p>
        </p:txBody>
      </p:sp>
      <p:sp>
        <p:nvSpPr>
          <p:cNvPr id="59" name="TextBox 58">
            <a:extLst>
              <a:ext uri="{FF2B5EF4-FFF2-40B4-BE49-F238E27FC236}">
                <a16:creationId xmlns:a16="http://schemas.microsoft.com/office/drawing/2014/main" id="{57A5D555-0E2B-A141-8EFA-D9988A9FB145}"/>
              </a:ext>
            </a:extLst>
          </p:cNvPr>
          <p:cNvSpPr txBox="1"/>
          <p:nvPr/>
        </p:nvSpPr>
        <p:spPr>
          <a:xfrm>
            <a:off x="3257545" y="6266564"/>
            <a:ext cx="5114928" cy="461665"/>
          </a:xfrm>
          <a:prstGeom prst="rect">
            <a:avLst/>
          </a:prstGeom>
          <a:noFill/>
        </p:spPr>
        <p:txBody>
          <a:bodyPr wrap="square" rtlCol="0">
            <a:spAutoFit/>
          </a:bodyPr>
          <a:lstStyle/>
          <a:p>
            <a:r>
              <a:rPr lang="en-US" sz="2400" dirty="0"/>
              <a:t>And so on…..4 taxa = 15 possible trees</a:t>
            </a:r>
          </a:p>
        </p:txBody>
      </p:sp>
    </p:spTree>
    <p:extLst>
      <p:ext uri="{BB962C8B-B14F-4D97-AF65-F5344CB8AC3E}">
        <p14:creationId xmlns:p14="http://schemas.microsoft.com/office/powerpoint/2010/main" val="299131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6"/>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7"/>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0"/>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51"/>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52"/>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53"/>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4" grpId="0"/>
      <p:bldP spid="35" grpId="0"/>
      <p:bldP spid="37" grpId="0"/>
      <p:bldP spid="41" grpId="0"/>
      <p:bldP spid="42" grpId="0"/>
      <p:bldP spid="43" grpId="0"/>
      <p:bldP spid="45" grpId="0"/>
      <p:bldP spid="49" grpId="0"/>
      <p:bldP spid="50" grpId="0"/>
      <p:bldP spid="51" grpId="0"/>
      <p:bldP spid="53" grpId="0"/>
      <p:bldP spid="5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3DC329-18FE-1346-A082-D188359C1947}"/>
              </a:ext>
            </a:extLst>
          </p:cNvPr>
          <p:cNvSpPr>
            <a:spLocks noGrp="1"/>
          </p:cNvSpPr>
          <p:nvPr>
            <p:ph type="title"/>
          </p:nvPr>
        </p:nvSpPr>
        <p:spPr/>
        <p:txBody>
          <a:bodyPr/>
          <a:lstStyle/>
          <a:p>
            <a:r>
              <a:rPr lang="en-US" dirty="0"/>
              <a:t>The problem</a:t>
            </a:r>
          </a:p>
        </p:txBody>
      </p:sp>
      <p:sp>
        <p:nvSpPr>
          <p:cNvPr id="3" name="Content Placeholder 2">
            <a:extLst>
              <a:ext uri="{FF2B5EF4-FFF2-40B4-BE49-F238E27FC236}">
                <a16:creationId xmlns:a16="http://schemas.microsoft.com/office/drawing/2014/main" id="{353CCF46-54EC-A841-A2E3-C5D4533B2CCC}"/>
              </a:ext>
            </a:extLst>
          </p:cNvPr>
          <p:cNvSpPr>
            <a:spLocks noGrp="1"/>
          </p:cNvSpPr>
          <p:nvPr>
            <p:ph idx="1"/>
          </p:nvPr>
        </p:nvSpPr>
        <p:spPr>
          <a:xfrm>
            <a:off x="290945" y="1869116"/>
            <a:ext cx="11596256" cy="3977069"/>
          </a:xfrm>
        </p:spPr>
        <p:txBody>
          <a:bodyPr>
            <a:noAutofit/>
          </a:bodyPr>
          <a:lstStyle/>
          <a:p>
            <a:r>
              <a:rPr lang="en-US" sz="2400" dirty="0">
                <a:latin typeface="Poppins" pitchFamily="2" charset="77"/>
                <a:cs typeface="Poppins" pitchFamily="2" charset="77"/>
              </a:rPr>
              <a:t>Rapidly gets too big</a:t>
            </a:r>
          </a:p>
          <a:p>
            <a:r>
              <a:rPr lang="en-US" sz="2400" dirty="0">
                <a:latin typeface="Poppins" pitchFamily="2" charset="77"/>
                <a:cs typeface="Poppins" pitchFamily="2" charset="77"/>
              </a:rPr>
              <a:t>(2n – 3)!! Possible trees where n is the number of sequences</a:t>
            </a:r>
          </a:p>
          <a:p>
            <a:r>
              <a:rPr lang="en-US" sz="2400" dirty="0">
                <a:latin typeface="Poppins" pitchFamily="2" charset="77"/>
                <a:cs typeface="Poppins" pitchFamily="2" charset="77"/>
              </a:rPr>
              <a:t>So this means:</a:t>
            </a:r>
          </a:p>
          <a:p>
            <a:r>
              <a:rPr lang="en-US" sz="2400" dirty="0">
                <a:latin typeface="Poppins" pitchFamily="2" charset="77"/>
                <a:cs typeface="Poppins" pitchFamily="2" charset="77"/>
              </a:rPr>
              <a:t>5 sequences = 105 trees</a:t>
            </a:r>
          </a:p>
          <a:p>
            <a:r>
              <a:rPr lang="en-US" sz="2400" dirty="0">
                <a:latin typeface="Poppins" pitchFamily="2" charset="77"/>
                <a:cs typeface="Poppins" pitchFamily="2" charset="77"/>
              </a:rPr>
              <a:t>10 sequences = 34459425 trees</a:t>
            </a:r>
          </a:p>
          <a:p>
            <a:r>
              <a:rPr lang="en-US" sz="2400" dirty="0">
                <a:latin typeface="Poppins" pitchFamily="2" charset="77"/>
                <a:cs typeface="Poppins" pitchFamily="2" charset="77"/>
              </a:rPr>
              <a:t>48 sequences = 3.21 x 10^70 trees</a:t>
            </a:r>
          </a:p>
          <a:p>
            <a:endParaRPr lang="en-US" sz="2400" dirty="0">
              <a:latin typeface="Poppins" pitchFamily="2" charset="77"/>
              <a:cs typeface="Poppins" pitchFamily="2" charset="77"/>
            </a:endParaRPr>
          </a:p>
          <a:p>
            <a:pPr fontAlgn="ctr"/>
            <a:r>
              <a:rPr lang="en-US" sz="2400" dirty="0">
                <a:latin typeface="Poppins" pitchFamily="2" charset="77"/>
                <a:cs typeface="Poppins" pitchFamily="2" charset="77"/>
              </a:rPr>
              <a:t>1888 sequences = </a:t>
            </a:r>
            <a:r>
              <a:rPr lang="en-GB" sz="2400" dirty="0">
                <a:latin typeface="Poppins" pitchFamily="2" charset="77"/>
                <a:cs typeface="Poppins" pitchFamily="2" charset="77"/>
              </a:rPr>
              <a:t>1.15 x 10^5930 possible trees</a:t>
            </a:r>
          </a:p>
          <a:p>
            <a:pPr marL="0" indent="0">
              <a:buNone/>
            </a:pPr>
            <a:br>
              <a:rPr lang="en-GB" sz="2400" dirty="0">
                <a:latin typeface="Poppins" pitchFamily="2" charset="77"/>
                <a:cs typeface="Poppins" pitchFamily="2" charset="77"/>
              </a:rPr>
            </a:br>
            <a:endParaRPr lang="en-US" sz="2400" dirty="0">
              <a:latin typeface="Poppins" pitchFamily="2" charset="77"/>
              <a:cs typeface="Poppins" pitchFamily="2" charset="77"/>
            </a:endParaRPr>
          </a:p>
        </p:txBody>
      </p:sp>
    </p:spTree>
    <p:extLst>
      <p:ext uri="{BB962C8B-B14F-4D97-AF65-F5344CB8AC3E}">
        <p14:creationId xmlns:p14="http://schemas.microsoft.com/office/powerpoint/2010/main" val="9618407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3" name="Title 2">
            <a:extLst>
              <a:ext uri="{FF2B5EF4-FFF2-40B4-BE49-F238E27FC236}">
                <a16:creationId xmlns:a16="http://schemas.microsoft.com/office/drawing/2014/main" id="{D2DD37C8-F3D2-45D3-0D35-1DC4363662CD}"/>
              </a:ext>
            </a:extLst>
          </p:cNvPr>
          <p:cNvSpPr>
            <a:spLocks noGrp="1"/>
          </p:cNvSpPr>
          <p:nvPr>
            <p:ph type="title"/>
          </p:nvPr>
        </p:nvSpPr>
        <p:spPr/>
        <p:txBody>
          <a:bodyPr/>
          <a:lstStyle/>
          <a:p>
            <a:r>
              <a:rPr lang="en-US" dirty="0"/>
              <a:t>There are several methods of building trees</a:t>
            </a:r>
          </a:p>
        </p:txBody>
      </p:sp>
      <p:sp>
        <p:nvSpPr>
          <p:cNvPr id="451" name="Google Shape;451;p59"/>
          <p:cNvSpPr txBox="1">
            <a:spLocks noGrp="1"/>
          </p:cNvSpPr>
          <p:nvPr>
            <p:ph type="body" idx="1"/>
          </p:nvPr>
        </p:nvSpPr>
        <p:spPr>
          <a:xfrm>
            <a:off x="1063256" y="1450051"/>
            <a:ext cx="10286556" cy="4743768"/>
          </a:xfrm>
          <a:prstGeom prst="rect">
            <a:avLst/>
          </a:prstGeom>
          <a:noFill/>
          <a:ln>
            <a:noFill/>
          </a:ln>
        </p:spPr>
        <p:txBody>
          <a:bodyPr spcFirstLastPara="1" wrap="square" lIns="91425" tIns="45700" rIns="91425" bIns="45700" anchor="ctr" anchorCtr="0">
            <a:normAutofit/>
          </a:bodyPr>
          <a:lstStyle/>
          <a:p>
            <a:pPr marL="342900" lvl="0" indent="-342900" algn="l" rtl="0">
              <a:lnSpc>
                <a:spcPct val="90000"/>
              </a:lnSpc>
              <a:spcBef>
                <a:spcPts val="0"/>
              </a:spcBef>
              <a:spcAft>
                <a:spcPts val="0"/>
              </a:spcAft>
              <a:buSzPts val="3000"/>
              <a:buFont typeface="Arial" panose="020B0604020202020204" pitchFamily="34" charset="0"/>
              <a:buChar char="•"/>
            </a:pPr>
            <a:r>
              <a:rPr lang="en-US" sz="2400" dirty="0"/>
              <a:t>Distance-based neighbor-joining</a:t>
            </a:r>
            <a:endParaRPr sz="2400" dirty="0"/>
          </a:p>
          <a:p>
            <a:pPr marL="342900" lvl="0" indent="-342900" algn="l" rtl="0">
              <a:lnSpc>
                <a:spcPct val="90000"/>
              </a:lnSpc>
              <a:spcBef>
                <a:spcPts val="1200"/>
              </a:spcBef>
              <a:spcAft>
                <a:spcPts val="0"/>
              </a:spcAft>
              <a:buSzPts val="3000"/>
              <a:buFont typeface="Arial" panose="020B0604020202020204" pitchFamily="34" charset="0"/>
              <a:buChar char="•"/>
            </a:pPr>
            <a:r>
              <a:rPr lang="en-US" sz="2400" dirty="0"/>
              <a:t>Parsimony</a:t>
            </a:r>
            <a:endParaRPr sz="2400" dirty="0"/>
          </a:p>
          <a:p>
            <a:pPr marL="342900" lvl="0" indent="-342900" algn="l" rtl="0">
              <a:lnSpc>
                <a:spcPct val="90000"/>
              </a:lnSpc>
              <a:spcBef>
                <a:spcPts val="1200"/>
              </a:spcBef>
              <a:spcAft>
                <a:spcPts val="0"/>
              </a:spcAft>
              <a:buSzPts val="3000"/>
              <a:buFont typeface="Arial" panose="020B0604020202020204" pitchFamily="34" charset="0"/>
              <a:buChar char="•"/>
            </a:pPr>
            <a:r>
              <a:rPr lang="en-US" sz="2400" b="1" dirty="0">
                <a:solidFill>
                  <a:srgbClr val="C00000"/>
                </a:solidFill>
              </a:rPr>
              <a:t>Maximum likelihood</a:t>
            </a:r>
            <a:endParaRPr sz="2400" b="1" dirty="0"/>
          </a:p>
          <a:p>
            <a:pPr marL="342900" lvl="0" indent="-342900" algn="l" rtl="0">
              <a:lnSpc>
                <a:spcPct val="90000"/>
              </a:lnSpc>
              <a:spcBef>
                <a:spcPts val="1200"/>
              </a:spcBef>
              <a:spcAft>
                <a:spcPts val="0"/>
              </a:spcAft>
              <a:buSzPts val="3000"/>
              <a:buFont typeface="Arial" panose="020B0604020202020204" pitchFamily="34" charset="0"/>
              <a:buChar char="•"/>
            </a:pPr>
            <a:r>
              <a:rPr lang="en-US" sz="2400" dirty="0">
                <a:latin typeface="Poppins"/>
                <a:ea typeface="Poppins"/>
                <a:cs typeface="Poppins"/>
                <a:sym typeface="Poppins"/>
              </a:rPr>
              <a:t>Bayesian</a:t>
            </a:r>
            <a:endParaRPr sz="2400" dirty="0"/>
          </a:p>
        </p:txBody>
      </p:sp>
    </p:spTree>
    <p:extLst>
      <p:ext uri="{BB962C8B-B14F-4D97-AF65-F5344CB8AC3E}">
        <p14:creationId xmlns:p14="http://schemas.microsoft.com/office/powerpoint/2010/main" val="18937958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1511</TotalTime>
  <Words>2306</Words>
  <Application>Microsoft Macintosh PowerPoint</Application>
  <PresentationFormat>Widescreen</PresentationFormat>
  <Paragraphs>766</Paragraphs>
  <Slides>44</Slides>
  <Notes>40</Notes>
  <HiddenSlides>2</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44</vt:i4>
      </vt:variant>
    </vt:vector>
  </HeadingPairs>
  <TitlesOfParts>
    <vt:vector size="53" baseType="lpstr">
      <vt:lpstr>Poppins</vt:lpstr>
      <vt:lpstr>Arial</vt:lpstr>
      <vt:lpstr>Calibri</vt:lpstr>
      <vt:lpstr>Arial MT</vt:lpstr>
      <vt:lpstr>Courier New</vt:lpstr>
      <vt:lpstr>Menlo</vt:lpstr>
      <vt:lpstr>Corbel</vt:lpstr>
      <vt:lpstr>Calibri Light</vt:lpstr>
      <vt:lpstr>Office Theme</vt:lpstr>
      <vt:lpstr>Estimating Phylogeny</vt:lpstr>
      <vt:lpstr>Genomic epidemiology workflow</vt:lpstr>
      <vt:lpstr>How do we build phylogenetic trees?</vt:lpstr>
      <vt:lpstr>Outline</vt:lpstr>
      <vt:lpstr>PowerPoint Presentation</vt:lpstr>
      <vt:lpstr>Possible trees</vt:lpstr>
      <vt:lpstr>PowerPoint Presentation</vt:lpstr>
      <vt:lpstr>The problem</vt:lpstr>
      <vt:lpstr>There are several methods of building trees</vt:lpstr>
      <vt:lpstr>how to find the right tree?</vt:lpstr>
      <vt:lpstr>PowerPoint Presentation</vt:lpstr>
      <vt:lpstr>PowerPoint Presentation</vt:lpstr>
      <vt:lpstr>PowerPoint Presentation</vt:lpstr>
      <vt:lpstr>There are several methods of building trees</vt:lpstr>
      <vt:lpstr>PowerPoint Presentation</vt:lpstr>
      <vt:lpstr>Building maximum likelihood trees</vt:lpstr>
      <vt:lpstr>Find the tree that makes the data most probable</vt:lpstr>
      <vt:lpstr>Software to infer phylogenies by maximum likelihood</vt:lpstr>
      <vt:lpstr>PowerPoint Presentation</vt:lpstr>
      <vt:lpstr>PowerPoint Presentation</vt:lpstr>
      <vt:lpstr>IQ-TREE input: multiple sequence alignment</vt:lpstr>
      <vt:lpstr>Sequences must be aligned</vt:lpstr>
      <vt:lpstr>PowerPoint Presentation</vt:lpstr>
      <vt:lpstr>There are several options for substitution models</vt:lpstr>
      <vt:lpstr>PowerPoint Presentation</vt:lpstr>
      <vt:lpstr>PowerPoint Presentation</vt:lpstr>
      <vt:lpstr>Allowing for rate heterogeneity</vt:lpstr>
      <vt:lpstr>Allowing for rate heterogeneity</vt:lpstr>
      <vt:lpstr>Allowing for rate heterogeneity</vt:lpstr>
      <vt:lpstr>PowerPoint Presentation</vt:lpstr>
      <vt:lpstr>PowerPoint Presentation</vt:lpstr>
      <vt:lpstr>Calculating tree support: bootstrapping</vt:lpstr>
      <vt:lpstr>PowerPoint Presentation</vt:lpstr>
      <vt:lpstr>How much can we trust the tree?</vt:lpstr>
      <vt:lpstr>How much can we trust the tree?</vt:lpstr>
      <vt:lpstr>How much can we trust the tree?</vt:lpstr>
      <vt:lpstr>PowerPoint Presentation</vt:lpstr>
      <vt:lpstr>PowerPoint Presentation</vt:lpstr>
      <vt:lpstr>PowerPoint Presentation</vt:lpstr>
      <vt:lpstr>How does the maximum likelihood approach work?</vt:lpstr>
      <vt:lpstr>Tree search algorithm to find the best tree</vt:lpstr>
      <vt:lpstr>PowerPoint Presentation</vt:lpstr>
      <vt:lpstr>IQ-TREE output files</vt:lpstr>
      <vt:lpstr>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Building a Maximum Likelihood Tree</dc:title>
  <dc:creator>Edyth Parker</dc:creator>
  <cp:lastModifiedBy>Ifeanyi Omah</cp:lastModifiedBy>
  <cp:revision>10</cp:revision>
  <dcterms:created xsi:type="dcterms:W3CDTF">2021-12-30T21:13:45Z</dcterms:created>
  <dcterms:modified xsi:type="dcterms:W3CDTF">2023-09-05T20:37:40Z</dcterms:modified>
</cp:coreProperties>
</file>